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Rubik Medium"/>
      <p:regular r:id="rId14"/>
      <p:bold r:id="rId15"/>
      <p:italic r:id="rId16"/>
      <p:boldItalic r:id="rId17"/>
    </p:embeddedFont>
    <p:embeddedFont>
      <p:font typeface="Ubuntu"/>
      <p:regular r:id="rId18"/>
      <p:bold r:id="rId19"/>
      <p:italic r:id="rId20"/>
      <p:boldItalic r:id="rId21"/>
    </p:embeddedFont>
    <p:embeddedFont>
      <p:font typeface="Ubuntu Medium"/>
      <p:regular r:id="rId22"/>
      <p:bold r:id="rId23"/>
      <p:italic r:id="rId24"/>
      <p:boldItalic r:id="rId25"/>
    </p:embeddedFont>
    <p:embeddedFont>
      <p:font typeface="Lato"/>
      <p:regular r:id="rId26"/>
      <p:bold r:id="rId27"/>
      <p:italic r:id="rId28"/>
      <p:boldItalic r:id="rId29"/>
    </p:embeddedFont>
    <p:embeddedFont>
      <p:font typeface="Rubik"/>
      <p:regular r:id="rId30"/>
      <p:bold r:id="rId31"/>
      <p:italic r:id="rId32"/>
      <p:boldItalic r:id="rId33"/>
    </p:embeddedFont>
    <p:embeddedFont>
      <p:font typeface="Rubik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italic.fntdata"/><Relationship Id="rId22" Type="http://schemas.openxmlformats.org/officeDocument/2006/relationships/font" Target="fonts/UbuntuMedium-regular.fntdata"/><Relationship Id="rId21" Type="http://schemas.openxmlformats.org/officeDocument/2006/relationships/font" Target="fonts/Ubuntu-boldItalic.fntdata"/><Relationship Id="rId24" Type="http://schemas.openxmlformats.org/officeDocument/2006/relationships/font" Target="fonts/UbuntuMedium-italic.fntdata"/><Relationship Id="rId23" Type="http://schemas.openxmlformats.org/officeDocument/2006/relationships/font" Target="fonts/Ubuntu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UbuntuMedium-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6.xml"/><Relationship Id="rId33" Type="http://schemas.openxmlformats.org/officeDocument/2006/relationships/font" Target="fonts/Rubik-boldItalic.fntdata"/><Relationship Id="rId10" Type="http://schemas.openxmlformats.org/officeDocument/2006/relationships/slide" Target="slides/slide5.xml"/><Relationship Id="rId32" Type="http://schemas.openxmlformats.org/officeDocument/2006/relationships/font" Target="fonts/Rubik-italic.fntdata"/><Relationship Id="rId13" Type="http://schemas.openxmlformats.org/officeDocument/2006/relationships/slide" Target="slides/slide8.xml"/><Relationship Id="rId35" Type="http://schemas.openxmlformats.org/officeDocument/2006/relationships/font" Target="fonts/RubikSemiBold-bold.fntdata"/><Relationship Id="rId12" Type="http://schemas.openxmlformats.org/officeDocument/2006/relationships/slide" Target="slides/slide7.xml"/><Relationship Id="rId34" Type="http://schemas.openxmlformats.org/officeDocument/2006/relationships/font" Target="fonts/RubikSemiBold-regular.fntdata"/><Relationship Id="rId15" Type="http://schemas.openxmlformats.org/officeDocument/2006/relationships/font" Target="fonts/RubikMedium-bold.fntdata"/><Relationship Id="rId37" Type="http://schemas.openxmlformats.org/officeDocument/2006/relationships/font" Target="fonts/RubikSemiBold-boldItalic.fntdata"/><Relationship Id="rId14" Type="http://schemas.openxmlformats.org/officeDocument/2006/relationships/font" Target="fonts/RubikMedium-regular.fntdata"/><Relationship Id="rId36" Type="http://schemas.openxmlformats.org/officeDocument/2006/relationships/font" Target="fonts/RubikSemiBold-italic.fntdata"/><Relationship Id="rId17" Type="http://schemas.openxmlformats.org/officeDocument/2006/relationships/font" Target="fonts/RubikMedium-boldItalic.fntdata"/><Relationship Id="rId16" Type="http://schemas.openxmlformats.org/officeDocument/2006/relationships/font" Target="fonts/RubikMedium-italic.fntdata"/><Relationship Id="rId19" Type="http://schemas.openxmlformats.org/officeDocument/2006/relationships/font" Target="fonts/Ubuntu-bold.fntdata"/><Relationship Id="rId18" Type="http://schemas.openxmlformats.org/officeDocument/2006/relationships/font" Target="fonts/Ubuntu-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9c8f3f068_0_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9c8f3f0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4437b3cd5_0_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4437b3c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d2d983f75_0_19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d2d983f7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536b4e685_0_4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536b4e68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12" name="Shape 12"/>
        <p:cNvGrpSpPr/>
        <p:nvPr/>
      </p:nvGrpSpPr>
      <p:grpSpPr>
        <a:xfrm>
          <a:off x="0" y="0"/>
          <a:ext cx="0" cy="0"/>
          <a:chOff x="0" y="0"/>
          <a:chExt cx="0" cy="0"/>
        </a:xfrm>
      </p:grpSpPr>
      <p:sp>
        <p:nvSpPr>
          <p:cNvPr id="13" name="Google Shape;13;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A2128"/>
                </a:solidFill>
                <a:latin typeface="Rubik SemiBold"/>
                <a:ea typeface="Rubik SemiBold"/>
                <a:cs typeface="Rubik SemiBold"/>
                <a:sym typeface="Rubik SemiBold"/>
              </a:rPr>
              <a:t>Teachers, read this first!</a:t>
            </a:r>
            <a:endParaRPr sz="3200">
              <a:solidFill>
                <a:srgbClr val="EA2128"/>
              </a:solidFill>
              <a:latin typeface="Rubik SemiBold"/>
              <a:ea typeface="Rubik SemiBold"/>
              <a:cs typeface="Rubik SemiBold"/>
              <a:sym typeface="Rubik SemiBold"/>
            </a:endParaRPr>
          </a:p>
          <a:p>
            <a:pPr indent="0" lvl="0" marL="0" rtl="0" algn="l">
              <a:spcBef>
                <a:spcPts val="0"/>
              </a:spcBef>
              <a:spcAft>
                <a:spcPts val="0"/>
              </a:spcAft>
              <a:buNone/>
            </a:pPr>
            <a:r>
              <a:t/>
            </a:r>
            <a:endParaRPr sz="1600">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This is your copy of a </a:t>
            </a:r>
            <a:r>
              <a:rPr i="1" lang="en" sz="1600">
                <a:latin typeface="Rubik"/>
                <a:ea typeface="Rubik"/>
                <a:cs typeface="Rubik"/>
                <a:sym typeface="Rubik"/>
              </a:rPr>
              <a:t>Scholastic MATH</a:t>
            </a:r>
            <a:r>
              <a:rPr lang="en" sz="1600">
                <a:solidFill>
                  <a:srgbClr val="000000"/>
                </a:solidFill>
                <a:latin typeface="Rubik"/>
                <a:ea typeface="Rubik"/>
                <a:cs typeface="Rubik"/>
                <a:sym typeface="Rubik"/>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Rubik"/>
                <a:ea typeface="Rubik"/>
                <a:cs typeface="Rubik"/>
                <a:sym typeface="Rubik"/>
              </a:rPr>
              <a:t>Slide → Edit </a:t>
            </a:r>
            <a:r>
              <a:rPr b="1" lang="en" sz="1600">
                <a:latin typeface="Rubik"/>
                <a:ea typeface="Rubik"/>
                <a:cs typeface="Rubik"/>
                <a:sym typeface="Rubik"/>
              </a:rPr>
              <a:t>theme</a:t>
            </a:r>
            <a:r>
              <a:rPr b="1" lang="en" sz="1600">
                <a:solidFill>
                  <a:srgbClr val="000000"/>
                </a:solidFill>
                <a:latin typeface="Rubik"/>
                <a:ea typeface="Rubik"/>
                <a:cs typeface="Rubik"/>
                <a:sym typeface="Rubik"/>
              </a:rPr>
              <a:t>.</a:t>
            </a:r>
            <a:endParaRPr b="1"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b="1" lang="en" sz="1600">
                <a:solidFill>
                  <a:srgbClr val="000000"/>
                </a:solidFill>
                <a:latin typeface="Rubik"/>
                <a:ea typeface="Rubik"/>
                <a:cs typeface="Rubik"/>
                <a:sym typeface="Rubik"/>
              </a:rPr>
              <a:t>How to Assign This Activity:</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assigning this activity through Google Classroom, make sure to </a:t>
            </a:r>
            <a:endParaRPr sz="1600">
              <a:solidFill>
                <a:srgbClr val="000000"/>
              </a:solidFill>
              <a:latin typeface="Rubik"/>
              <a:ea typeface="Rubik"/>
              <a:cs typeface="Rubik"/>
              <a:sym typeface="Rubik"/>
            </a:endParaRPr>
          </a:p>
          <a:p>
            <a:pPr indent="0" lvl="0" marL="457200" rtl="0" algn="l">
              <a:lnSpc>
                <a:spcPct val="100000"/>
              </a:lnSpc>
              <a:spcBef>
                <a:spcPts val="0"/>
              </a:spcBef>
              <a:spcAft>
                <a:spcPts val="0"/>
              </a:spcAft>
              <a:buNone/>
            </a:pPr>
            <a:r>
              <a:rPr lang="en" sz="1600">
                <a:solidFill>
                  <a:srgbClr val="000000"/>
                </a:solidFill>
                <a:latin typeface="Rubik"/>
                <a:ea typeface="Rubik"/>
                <a:cs typeface="Rubik"/>
                <a:sym typeface="Rubik"/>
              </a:rPr>
              <a:t>select </a:t>
            </a:r>
            <a:r>
              <a:rPr b="1" lang="en" sz="1600">
                <a:solidFill>
                  <a:srgbClr val="000000"/>
                </a:solidFill>
                <a:latin typeface="Rubik"/>
                <a:ea typeface="Rubik"/>
                <a:cs typeface="Rubik"/>
                <a:sym typeface="Rubik"/>
              </a:rPr>
              <a:t>“Make a copy for each student”</a:t>
            </a:r>
            <a:r>
              <a:rPr lang="en" sz="1600">
                <a:solidFill>
                  <a:srgbClr val="000000"/>
                </a:solidFill>
                <a:latin typeface="Rubik"/>
                <a:ea typeface="Rubik"/>
                <a:cs typeface="Rubik"/>
                <a:sym typeface="Rubik"/>
              </a:rPr>
              <a:t> from the dropdown menu.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using Microsoft Teams, you can also click </a:t>
            </a:r>
            <a:r>
              <a:rPr b="1" lang="en" sz="1600">
                <a:solidFill>
                  <a:srgbClr val="000000"/>
                </a:solidFill>
                <a:latin typeface="Rubik"/>
                <a:ea typeface="Rubik"/>
                <a:cs typeface="Rubik"/>
                <a:sym typeface="Rubik"/>
              </a:rPr>
              <a:t>File → Download →</a:t>
            </a:r>
            <a:br>
              <a:rPr b="1" lang="en" sz="1600">
                <a:solidFill>
                  <a:srgbClr val="000000"/>
                </a:solidFill>
                <a:latin typeface="Rubik"/>
                <a:ea typeface="Rubik"/>
                <a:cs typeface="Rubik"/>
                <a:sym typeface="Rubik"/>
              </a:rPr>
            </a:br>
            <a:r>
              <a:rPr b="1" lang="en" sz="1600">
                <a:solidFill>
                  <a:srgbClr val="000000"/>
                </a:solidFill>
                <a:latin typeface="Rubik"/>
                <a:ea typeface="Rubik"/>
                <a:cs typeface="Rubik"/>
                <a:sym typeface="Rubik"/>
              </a:rPr>
              <a:t> Microsoft Powerpoint</a:t>
            </a:r>
            <a:r>
              <a:rPr lang="en" sz="1600">
                <a:solidFill>
                  <a:srgbClr val="000000"/>
                </a:solidFill>
                <a:latin typeface="Rubik"/>
                <a:ea typeface="Rubik"/>
                <a:cs typeface="Rubik"/>
                <a:sym typeface="Rubik"/>
              </a:rPr>
              <a:t> for a version of this activity that you can upload to Teams.</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Font typeface="Rubik"/>
              <a:buChar char="●"/>
            </a:pPr>
            <a:r>
              <a:rPr lang="en" sz="1600">
                <a:solidFill>
                  <a:srgbClr val="000000"/>
                </a:solidFill>
                <a:latin typeface="Rubik"/>
                <a:ea typeface="Rubik"/>
                <a:cs typeface="Rubik"/>
                <a:sym typeface="Rubik"/>
              </a:rPr>
              <a:t>You can also have your students make their own copies of this activity:</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the </a:t>
            </a:r>
            <a:r>
              <a:rPr b="1" lang="en" sz="1600">
                <a:solidFill>
                  <a:srgbClr val="000000"/>
                </a:solidFill>
                <a:latin typeface="Rubik"/>
                <a:ea typeface="Rubik"/>
                <a:cs typeface="Rubik"/>
                <a:sym typeface="Rubik"/>
              </a:rPr>
              <a:t>Share</a:t>
            </a:r>
            <a:r>
              <a:rPr lang="en" sz="1600">
                <a:solidFill>
                  <a:srgbClr val="000000"/>
                </a:solidFill>
                <a:latin typeface="Rubik"/>
                <a:ea typeface="Rubik"/>
                <a:cs typeface="Rubik"/>
                <a:sym typeface="Rubik"/>
              </a:rPr>
              <a:t> button at the top-right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a:t>
            </a:r>
            <a:r>
              <a:rPr b="1" lang="en" sz="1600">
                <a:solidFill>
                  <a:srgbClr val="000000"/>
                </a:solidFill>
                <a:latin typeface="Rubik"/>
                <a:ea typeface="Rubik"/>
                <a:cs typeface="Rubik"/>
                <a:sym typeface="Rubik"/>
              </a:rPr>
              <a:t>“Copy Link”</a:t>
            </a:r>
            <a:r>
              <a:rPr lang="en" sz="1600">
                <a:solidFill>
                  <a:srgbClr val="000000"/>
                </a:solidFill>
                <a:latin typeface="Rubik"/>
                <a:ea typeface="Rubik"/>
                <a:cs typeface="Rubik"/>
                <a:sym typeface="Rubik"/>
              </a:rPr>
              <a:t>, then paste the URL into an email or assignment (don’t share it yet!)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At the end of the URL, change the word </a:t>
            </a:r>
            <a:r>
              <a:rPr b="1" lang="en" sz="1600">
                <a:solidFill>
                  <a:srgbClr val="000000"/>
                </a:solidFill>
                <a:latin typeface="Rubik"/>
                <a:ea typeface="Rubik"/>
                <a:cs typeface="Rubik"/>
                <a:sym typeface="Rubik"/>
              </a:rPr>
              <a:t>edit</a:t>
            </a:r>
            <a:r>
              <a:rPr lang="en" sz="1600">
                <a:solidFill>
                  <a:srgbClr val="000000"/>
                </a:solidFill>
                <a:latin typeface="Rubik"/>
                <a:ea typeface="Rubik"/>
                <a:cs typeface="Rubik"/>
                <a:sym typeface="Rubik"/>
              </a:rPr>
              <a:t> to </a:t>
            </a:r>
            <a:r>
              <a:rPr b="1" lang="en" sz="1600">
                <a:solidFill>
                  <a:srgbClr val="000000"/>
                </a:solidFill>
                <a:latin typeface="Rubik"/>
                <a:ea typeface="Rubik"/>
                <a:cs typeface="Rubik"/>
                <a:sym typeface="Rubik"/>
              </a:rPr>
              <a:t>copy</a:t>
            </a:r>
            <a:r>
              <a:rPr lang="en" sz="1600">
                <a:solidFill>
                  <a:srgbClr val="000000"/>
                </a:solidFill>
                <a:latin typeface="Rubik"/>
                <a:ea typeface="Rubik"/>
                <a:cs typeface="Rubik"/>
                <a:sym typeface="Rubik"/>
              </a:rPr>
              <a:t>, like so:</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edit</a:t>
            </a:r>
            <a:r>
              <a:rPr lang="en" sz="1600" u="sng">
                <a:solidFill>
                  <a:srgbClr val="000000"/>
                </a:solidFill>
                <a:latin typeface="Rubik"/>
                <a:ea typeface="Rubik"/>
                <a:cs typeface="Rubik"/>
                <a:sym typeface="Rubik"/>
              </a:rPr>
              <a:t>?usp=sharing</a:t>
            </a:r>
            <a:endParaRPr sz="1600" u="sng">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											        </a:t>
            </a:r>
            <a:r>
              <a:rPr lang="en" sz="1600">
                <a:solidFill>
                  <a:srgbClr val="222222"/>
                </a:solidFill>
                <a:highlight>
                  <a:srgbClr val="FFFFFF"/>
                </a:highlight>
                <a:latin typeface="Rubik"/>
                <a:ea typeface="Rubik"/>
                <a:cs typeface="Rubik"/>
                <a:sym typeface="Rubik"/>
              </a:rPr>
              <a:t>↓</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copy</a:t>
            </a:r>
            <a:r>
              <a:rPr lang="en" sz="1600" u="sng">
                <a:solidFill>
                  <a:srgbClr val="000000"/>
                </a:solidFill>
                <a:latin typeface="Rubik"/>
                <a:ea typeface="Rubik"/>
                <a:cs typeface="Rubik"/>
                <a:sym typeface="Rubik"/>
              </a:rPr>
              <a:t>?usp=sharing</a:t>
            </a:r>
            <a:endParaRPr sz="1600">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FF0000"/>
              </a:solidFill>
              <a:latin typeface="Rubik"/>
              <a:ea typeface="Rubik"/>
              <a:cs typeface="Rubik"/>
              <a:sym typeface="Rubik"/>
            </a:endParaRPr>
          </a:p>
          <a:p>
            <a:pPr indent="0" lvl="0" marL="0" rtl="0" algn="l">
              <a:lnSpc>
                <a:spcPct val="100000"/>
              </a:lnSpc>
              <a:spcBef>
                <a:spcPts val="0"/>
              </a:spcBef>
              <a:spcAft>
                <a:spcPts val="0"/>
              </a:spcAft>
              <a:buNone/>
            </a:pPr>
            <a:r>
              <a:rPr lang="en" sz="2600">
                <a:solidFill>
                  <a:srgbClr val="EA2128"/>
                </a:solidFill>
                <a:latin typeface="Rubik SemiBold"/>
                <a:ea typeface="Rubik SemiBold"/>
                <a:cs typeface="Rubik SemiBold"/>
                <a:sym typeface="Rubik SemiBold"/>
              </a:rPr>
              <a:t>Don’t forget: Delete this slide before sharing the activity with your students!</a:t>
            </a:r>
            <a:endParaRPr sz="2600">
              <a:solidFill>
                <a:srgbClr val="EA2128"/>
              </a:solidFill>
              <a:latin typeface="Rubik SemiBold"/>
              <a:ea typeface="Rubik SemiBold"/>
              <a:cs typeface="Rubik SemiBold"/>
              <a:sym typeface="Rubik SemiBold"/>
            </a:endParaRPr>
          </a:p>
        </p:txBody>
      </p:sp>
      <p:pic>
        <p:nvPicPr>
          <p:cNvPr id="14" name="Google Shape;14;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91" name="Shape 9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1">
  <p:cSld name="CUSTOM_2">
    <p:spTree>
      <p:nvGrpSpPr>
        <p:cNvPr id="15" name="Shape 15"/>
        <p:cNvGrpSpPr/>
        <p:nvPr/>
      </p:nvGrpSpPr>
      <p:grpSpPr>
        <a:xfrm>
          <a:off x="0" y="0"/>
          <a:ext cx="0" cy="0"/>
          <a:chOff x="0" y="0"/>
          <a:chExt cx="0" cy="0"/>
        </a:xfrm>
      </p:grpSpPr>
      <p:sp>
        <p:nvSpPr>
          <p:cNvPr id="16" name="Google Shape;16;p3"/>
          <p:cNvSpPr/>
          <p:nvPr/>
        </p:nvSpPr>
        <p:spPr>
          <a:xfrm>
            <a:off x="4225725" y="219456"/>
            <a:ext cx="5856900" cy="548700"/>
          </a:xfrm>
          <a:prstGeom prst="rect">
            <a:avLst/>
          </a:prstGeom>
          <a:solidFill>
            <a:srgbClr val="027D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idx="1" type="body"/>
          </p:nvPr>
        </p:nvSpPr>
        <p:spPr>
          <a:xfrm>
            <a:off x="5234475" y="333906"/>
            <a:ext cx="4692300" cy="319800"/>
          </a:xfrm>
          <a:prstGeom prst="rect">
            <a:avLst/>
          </a:prstGeom>
          <a:solidFill>
            <a:srgbClr val="FFFFFF"/>
          </a:solidFill>
          <a:ln>
            <a:noFill/>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8" name="Google Shape;18;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19" name="Google Shape;19;p3"/>
          <p:cNvSpPr/>
          <p:nvPr/>
        </p:nvSpPr>
        <p:spPr>
          <a:xfrm>
            <a:off x="319800" y="2910849"/>
            <a:ext cx="2843700" cy="42549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Rubik Medium"/>
                <a:ea typeface="Rubik Medium"/>
                <a:cs typeface="Rubik Medium"/>
                <a:sym typeface="Rubik Medium"/>
              </a:rPr>
              <a:t>Follow each step to complete this lesson.</a:t>
            </a:r>
            <a:endParaRPr sz="2000">
              <a:solidFill>
                <a:schemeClr val="dk1"/>
              </a:solidFill>
              <a:latin typeface="Rubik Medium"/>
              <a:ea typeface="Rubik Medium"/>
              <a:cs typeface="Rubik Medium"/>
              <a:sym typeface="Rubik Medium"/>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1. </a:t>
            </a:r>
            <a:r>
              <a:rPr lang="en" sz="1900">
                <a:solidFill>
                  <a:schemeClr val="dk1"/>
                </a:solidFill>
                <a:latin typeface="Rubik"/>
                <a:ea typeface="Rubik"/>
                <a:cs typeface="Rubik"/>
                <a:sym typeface="Rubik"/>
              </a:rPr>
              <a:t>Think and Connect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2. </a:t>
            </a:r>
            <a:r>
              <a:rPr lang="en" sz="1900">
                <a:solidFill>
                  <a:schemeClr val="dk1"/>
                </a:solidFill>
                <a:latin typeface="Rubik"/>
                <a:ea typeface="Rubik"/>
                <a:cs typeface="Rubik"/>
                <a:sym typeface="Rubik"/>
              </a:rPr>
              <a:t>Watch and Respond</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3</a:t>
            </a:r>
            <a:r>
              <a:rPr b="1" lang="en" sz="1900">
                <a:solidFill>
                  <a:srgbClr val="F26649"/>
                </a:solidFill>
                <a:latin typeface="Rubik"/>
                <a:ea typeface="Rubik"/>
                <a:cs typeface="Rubik"/>
                <a:sym typeface="Rubik"/>
              </a:rPr>
              <a:t>. </a:t>
            </a:r>
            <a:r>
              <a:rPr lang="en" sz="1900">
                <a:solidFill>
                  <a:schemeClr val="dk1"/>
                </a:solidFill>
                <a:latin typeface="Rubik"/>
                <a:ea typeface="Rubik"/>
                <a:cs typeface="Rubik"/>
                <a:sym typeface="Rubik"/>
              </a:rPr>
              <a:t>Read and Reflect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4</a:t>
            </a:r>
            <a:r>
              <a:rPr b="1" lang="en" sz="1900">
                <a:solidFill>
                  <a:srgbClr val="F26649"/>
                </a:solidFill>
                <a:latin typeface="Rubik"/>
                <a:ea typeface="Rubik"/>
                <a:cs typeface="Rubik"/>
                <a:sym typeface="Rubik"/>
              </a:rPr>
              <a:t>. </a:t>
            </a:r>
            <a:r>
              <a:rPr lang="en" sz="1900">
                <a:solidFill>
                  <a:schemeClr val="dk1"/>
                </a:solidFill>
                <a:latin typeface="Rubik"/>
                <a:ea typeface="Rubik"/>
                <a:cs typeface="Rubik"/>
                <a:sym typeface="Rubik"/>
              </a:rPr>
              <a:t>Your Turn</a:t>
            </a:r>
            <a:r>
              <a:rPr b="1" lang="en" sz="1900">
                <a:solidFill>
                  <a:schemeClr val="dk1"/>
                </a:solidFill>
                <a:latin typeface="Lato"/>
                <a:ea typeface="Lato"/>
                <a:cs typeface="Lato"/>
                <a:sym typeface="Lato"/>
              </a:rPr>
              <a:t> </a:t>
            </a:r>
            <a:endParaRPr b="1" sz="1900">
              <a:solidFill>
                <a:schemeClr val="dk1"/>
              </a:solidFill>
              <a:latin typeface="Lato"/>
              <a:ea typeface="Lato"/>
              <a:cs typeface="Lato"/>
              <a:sym typeface="Lato"/>
            </a:endParaRPr>
          </a:p>
          <a:p>
            <a:pPr indent="0" lvl="0" marL="0" rtl="0" algn="l">
              <a:spcBef>
                <a:spcPts val="1200"/>
              </a:spcBef>
              <a:spcAft>
                <a:spcPts val="0"/>
              </a:spcAft>
              <a:buNone/>
            </a:pPr>
            <a:r>
              <a:rPr b="1" lang="en" sz="1900">
                <a:solidFill>
                  <a:srgbClr val="F26649"/>
                </a:solidFill>
                <a:latin typeface="Rubik"/>
                <a:ea typeface="Rubik"/>
                <a:cs typeface="Rubik"/>
                <a:sym typeface="Rubik"/>
              </a:rPr>
              <a:t>5</a:t>
            </a:r>
            <a:r>
              <a:rPr b="1" lang="en" sz="1900">
                <a:solidFill>
                  <a:srgbClr val="F26649"/>
                </a:solidFill>
                <a:latin typeface="Rubik"/>
                <a:ea typeface="Rubik"/>
                <a:cs typeface="Rubik"/>
                <a:sym typeface="Rubik"/>
              </a:rPr>
              <a:t>. </a:t>
            </a:r>
            <a:r>
              <a:rPr lang="en" sz="1900">
                <a:solidFill>
                  <a:schemeClr val="dk1"/>
                </a:solidFill>
                <a:latin typeface="Rubik"/>
                <a:ea typeface="Rubik"/>
                <a:cs typeface="Rubik"/>
                <a:sym typeface="Rubik"/>
              </a:rPr>
              <a:t>Continue Your Learning</a:t>
            </a:r>
            <a:endParaRPr sz="1900">
              <a:solidFill>
                <a:schemeClr val="dk1"/>
              </a:solidFill>
              <a:latin typeface="Rubik"/>
              <a:ea typeface="Rubik"/>
              <a:cs typeface="Rubik"/>
              <a:sym typeface="Rubik"/>
            </a:endParaRPr>
          </a:p>
          <a:p>
            <a:pPr indent="0" lvl="0" marL="0" rtl="0" algn="l">
              <a:spcBef>
                <a:spcPts val="1200"/>
              </a:spcBef>
              <a:spcAft>
                <a:spcPts val="1200"/>
              </a:spcAft>
              <a:buClr>
                <a:schemeClr val="dk1"/>
              </a:buClr>
              <a:buSzPts val="1100"/>
              <a:buFont typeface="Arial"/>
              <a:buNone/>
            </a:pPr>
            <a:r>
              <a:rPr b="1" lang="en" sz="1900">
                <a:solidFill>
                  <a:srgbClr val="F26649"/>
                </a:solidFill>
                <a:latin typeface="Rubik"/>
                <a:ea typeface="Rubik"/>
                <a:cs typeface="Rubik"/>
                <a:sym typeface="Rubik"/>
              </a:rPr>
              <a:t>6. </a:t>
            </a:r>
            <a:r>
              <a:rPr lang="en" sz="1900">
                <a:solidFill>
                  <a:schemeClr val="dk1"/>
                </a:solidFill>
                <a:latin typeface="Rubik"/>
                <a:ea typeface="Rubik"/>
                <a:cs typeface="Rubik"/>
                <a:sym typeface="Rubik"/>
              </a:rPr>
              <a:t>Share and Show</a:t>
            </a:r>
            <a:endParaRPr sz="1900">
              <a:solidFill>
                <a:schemeClr val="dk1"/>
              </a:solidFill>
              <a:latin typeface="Rubik"/>
              <a:ea typeface="Rubik"/>
              <a:cs typeface="Rubik"/>
              <a:sym typeface="Rubik"/>
            </a:endParaRPr>
          </a:p>
        </p:txBody>
      </p:sp>
      <p:sp>
        <p:nvSpPr>
          <p:cNvPr id="20" name="Google Shape;20;p3"/>
          <p:cNvSpPr txBox="1"/>
          <p:nvPr/>
        </p:nvSpPr>
        <p:spPr>
          <a:xfrm>
            <a:off x="4279645"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ubik SemiBold"/>
                <a:ea typeface="Rubik SemiBold"/>
                <a:cs typeface="Rubik SemiBold"/>
                <a:sym typeface="Rubik SemiBold"/>
              </a:rPr>
              <a:t>Name:</a:t>
            </a:r>
            <a:endParaRPr sz="1800">
              <a:solidFill>
                <a:schemeClr val="lt1"/>
              </a:solidFill>
              <a:latin typeface="Rubik SemiBold"/>
              <a:ea typeface="Rubik SemiBold"/>
              <a:cs typeface="Rubik SemiBold"/>
              <a:sym typeface="Rubik SemiBold"/>
            </a:endParaRPr>
          </a:p>
        </p:txBody>
      </p:sp>
      <p:sp>
        <p:nvSpPr>
          <p:cNvPr id="21" name="Google Shape;21;p3"/>
          <p:cNvSpPr/>
          <p:nvPr/>
        </p:nvSpPr>
        <p:spPr>
          <a:xfrm>
            <a:off x="0" y="994975"/>
            <a:ext cx="100584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nvSpPr>
        <p:spPr>
          <a:xfrm>
            <a:off x="228600" y="1097280"/>
            <a:ext cx="9829800" cy="5487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Ubuntu Medium"/>
                <a:ea typeface="Ubuntu Medium"/>
                <a:cs typeface="Ubuntu Medium"/>
                <a:sym typeface="Ubuntu Medium"/>
              </a:rPr>
              <a:t>Learning Journey</a:t>
            </a:r>
            <a:r>
              <a:rPr lang="en" sz="2400">
                <a:solidFill>
                  <a:srgbClr val="FFFFFF"/>
                </a:solidFill>
                <a:latin typeface="Ubuntu Medium"/>
                <a:ea typeface="Ubuntu Medium"/>
                <a:cs typeface="Ubuntu Medium"/>
                <a:sym typeface="Ubuntu Medium"/>
              </a:rPr>
              <a:t>: </a:t>
            </a:r>
            <a:r>
              <a:rPr lang="en" sz="4200">
                <a:solidFill>
                  <a:srgbClr val="FFFFFF"/>
                </a:solidFill>
                <a:latin typeface="Ubuntu Medium"/>
                <a:ea typeface="Ubuntu Medium"/>
                <a:cs typeface="Ubuntu Medium"/>
                <a:sym typeface="Ubuntu Medium"/>
              </a:rPr>
              <a:t>A Viking Voyage</a:t>
            </a:r>
            <a:endParaRPr sz="4200">
              <a:solidFill>
                <a:srgbClr val="FFFFFF"/>
              </a:solidFill>
              <a:latin typeface="Ubuntu Medium"/>
              <a:ea typeface="Ubuntu Medium"/>
              <a:cs typeface="Ubuntu Medium"/>
              <a:sym typeface="Ubuntu Medium"/>
            </a:endParaRPr>
          </a:p>
        </p:txBody>
      </p:sp>
      <p:sp>
        <p:nvSpPr>
          <p:cNvPr id="23" name="Google Shape;23;p3"/>
          <p:cNvSpPr txBox="1"/>
          <p:nvPr/>
        </p:nvSpPr>
        <p:spPr>
          <a:xfrm>
            <a:off x="1554600" y="1828800"/>
            <a:ext cx="8207400" cy="928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Rubik"/>
                <a:ea typeface="Rubik"/>
                <a:cs typeface="Rubik"/>
                <a:sym typeface="Rubik"/>
              </a:rPr>
              <a:t>Students will find the mean, median, and mode of data sets related to Vikings and their civilization.</a:t>
            </a:r>
            <a:endParaRPr sz="1900">
              <a:solidFill>
                <a:schemeClr val="dk1"/>
              </a:solidFill>
              <a:latin typeface="Rubik"/>
              <a:ea typeface="Rubik"/>
              <a:cs typeface="Rubik"/>
              <a:sym typeface="Rubik"/>
            </a:endParaRPr>
          </a:p>
        </p:txBody>
      </p:sp>
      <p:sp>
        <p:nvSpPr>
          <p:cNvPr id="24" name="Google Shape;24;p3"/>
          <p:cNvSpPr txBox="1"/>
          <p:nvPr/>
        </p:nvSpPr>
        <p:spPr>
          <a:xfrm>
            <a:off x="228600" y="1828800"/>
            <a:ext cx="14247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26649"/>
                </a:solidFill>
                <a:latin typeface="Ubuntu Medium"/>
                <a:ea typeface="Ubuntu Medium"/>
                <a:cs typeface="Ubuntu Medium"/>
                <a:sym typeface="Ubuntu Medium"/>
              </a:rPr>
              <a:t>Objective:</a:t>
            </a:r>
            <a:endParaRPr b="1" sz="1900" u="sng">
              <a:solidFill>
                <a:srgbClr val="0054A6"/>
              </a:solidFill>
              <a:latin typeface="Rubik"/>
              <a:ea typeface="Rubik"/>
              <a:cs typeface="Rubik"/>
              <a:sym typeface="Rubik"/>
            </a:endParaRPr>
          </a:p>
        </p:txBody>
      </p:sp>
      <p:pic>
        <p:nvPicPr>
          <p:cNvPr id="25" name="Google Shape;25;p3"/>
          <p:cNvPicPr preferRelativeResize="0"/>
          <p:nvPr/>
        </p:nvPicPr>
        <p:blipFill>
          <a:blip r:embed="rId2">
            <a:alphaModFix/>
          </a:blip>
          <a:stretch>
            <a:fillRect/>
          </a:stretch>
        </p:blipFill>
        <p:spPr>
          <a:xfrm>
            <a:off x="3315900" y="2909700"/>
            <a:ext cx="6381750" cy="4276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1">
  <p:cSld name="CUSTOM_1_1_2_1_1_1">
    <p:spTree>
      <p:nvGrpSpPr>
        <p:cNvPr id="26" name="Shape 26"/>
        <p:cNvGrpSpPr/>
        <p:nvPr/>
      </p:nvGrpSpPr>
      <p:grpSpPr>
        <a:xfrm>
          <a:off x="0" y="0"/>
          <a:ext cx="0" cy="0"/>
          <a:chOff x="0" y="0"/>
          <a:chExt cx="0" cy="0"/>
        </a:xfrm>
      </p:grpSpPr>
      <p:sp>
        <p:nvSpPr>
          <p:cNvPr id="27" name="Google Shape;27;p4"/>
          <p:cNvSpPr txBox="1"/>
          <p:nvPr/>
        </p:nvSpPr>
        <p:spPr>
          <a:xfrm>
            <a:off x="262200" y="1997700"/>
            <a:ext cx="9151500" cy="2748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Rubik"/>
                <a:ea typeface="Rubik"/>
                <a:cs typeface="Rubik"/>
                <a:sym typeface="Rubik"/>
              </a:rPr>
              <a:t>Ages of kids on the playground: </a:t>
            </a:r>
            <a:r>
              <a:rPr b="1" lang="en" sz="2200">
                <a:solidFill>
                  <a:schemeClr val="dk1"/>
                </a:solidFill>
                <a:latin typeface="Rubik"/>
                <a:ea typeface="Rubik"/>
                <a:cs typeface="Rubik"/>
                <a:sym typeface="Rubik"/>
              </a:rPr>
              <a:t>8, 9, </a:t>
            </a:r>
            <a:r>
              <a:rPr b="1" lang="en" sz="2200">
                <a:solidFill>
                  <a:schemeClr val="dk1"/>
                </a:solidFill>
                <a:latin typeface="Rubik"/>
                <a:ea typeface="Rubik"/>
                <a:cs typeface="Rubik"/>
                <a:sym typeface="Rubik"/>
              </a:rPr>
              <a:t>10, 10, 11, 11, 11, 12, 14</a:t>
            </a:r>
            <a:endParaRPr b="1" sz="2200">
              <a:solidFill>
                <a:schemeClr val="dk1"/>
              </a:solidFill>
              <a:latin typeface="Rubik"/>
              <a:ea typeface="Rubik"/>
              <a:cs typeface="Rubik"/>
              <a:sym typeface="Rubik"/>
            </a:endParaRPr>
          </a:p>
          <a:p>
            <a:pPr indent="0" lvl="0" marL="0" rtl="0" algn="ctr">
              <a:spcBef>
                <a:spcPts val="0"/>
              </a:spcBef>
              <a:spcAft>
                <a:spcPts val="0"/>
              </a:spcAft>
              <a:buNone/>
            </a:pPr>
            <a:r>
              <a:t/>
            </a:r>
            <a:endParaRPr b="1" sz="2200">
              <a:solidFill>
                <a:schemeClr val="dk1"/>
              </a:solidFill>
              <a:latin typeface="Rubik"/>
              <a:ea typeface="Rubik"/>
              <a:cs typeface="Rubik"/>
              <a:sym typeface="Rubik"/>
            </a:endParaRPr>
          </a:p>
          <a:p>
            <a:pPr indent="0" lvl="0" marL="0" rtl="0" algn="l">
              <a:spcBef>
                <a:spcPts val="0"/>
              </a:spcBef>
              <a:spcAft>
                <a:spcPts val="0"/>
              </a:spcAft>
              <a:buNone/>
            </a:pPr>
            <a:r>
              <a:rPr lang="en" sz="2200">
                <a:solidFill>
                  <a:schemeClr val="dk1"/>
                </a:solidFill>
                <a:latin typeface="Rubik"/>
                <a:ea typeface="Rubik"/>
                <a:cs typeface="Rubik"/>
                <a:sym typeface="Rubik"/>
              </a:rPr>
              <a:t>Look at the data set above. It shows different ages of a group of kids playing on a playground. One way to analyze this data is to find the </a:t>
            </a:r>
            <a:r>
              <a:rPr b="1" lang="en" sz="2200">
                <a:solidFill>
                  <a:schemeClr val="dk1"/>
                </a:solidFill>
                <a:latin typeface="Rubik"/>
                <a:ea typeface="Rubik"/>
                <a:cs typeface="Rubik"/>
                <a:sym typeface="Rubik"/>
              </a:rPr>
              <a:t>mean</a:t>
            </a:r>
            <a:r>
              <a:rPr lang="en" sz="2200">
                <a:solidFill>
                  <a:schemeClr val="dk1"/>
                </a:solidFill>
                <a:latin typeface="Rubik"/>
                <a:ea typeface="Rubik"/>
                <a:cs typeface="Rubik"/>
                <a:sym typeface="Rubik"/>
              </a:rPr>
              <a:t>, </a:t>
            </a:r>
            <a:r>
              <a:rPr b="1" lang="en" sz="2200">
                <a:solidFill>
                  <a:schemeClr val="dk1"/>
                </a:solidFill>
                <a:latin typeface="Rubik"/>
                <a:ea typeface="Rubik"/>
                <a:cs typeface="Rubik"/>
                <a:sym typeface="Rubik"/>
              </a:rPr>
              <a:t>median</a:t>
            </a:r>
            <a:r>
              <a:rPr lang="en" sz="2200">
                <a:solidFill>
                  <a:schemeClr val="dk1"/>
                </a:solidFill>
                <a:latin typeface="Rubik"/>
                <a:ea typeface="Rubik"/>
                <a:cs typeface="Rubik"/>
                <a:sym typeface="Rubik"/>
              </a:rPr>
              <a:t>, and </a:t>
            </a:r>
            <a:r>
              <a:rPr b="1" lang="en" sz="2200">
                <a:solidFill>
                  <a:schemeClr val="dk1"/>
                </a:solidFill>
                <a:latin typeface="Rubik"/>
                <a:ea typeface="Rubik"/>
                <a:cs typeface="Rubik"/>
                <a:sym typeface="Rubik"/>
              </a:rPr>
              <a:t>mode.</a:t>
            </a:r>
            <a:endParaRPr b="1" sz="2200">
              <a:solidFill>
                <a:schemeClr val="dk1"/>
              </a:solidFill>
              <a:latin typeface="Rubik"/>
              <a:ea typeface="Rubik"/>
              <a:cs typeface="Rubik"/>
              <a:sym typeface="Rubik"/>
            </a:endParaRPr>
          </a:p>
          <a:p>
            <a:pPr indent="0" lvl="0" marL="0" rtl="0" algn="l">
              <a:spcBef>
                <a:spcPts val="0"/>
              </a:spcBef>
              <a:spcAft>
                <a:spcPts val="0"/>
              </a:spcAft>
              <a:buNone/>
            </a:pPr>
            <a:r>
              <a:t/>
            </a:r>
            <a:endParaRPr b="1" sz="2200">
              <a:solidFill>
                <a:schemeClr val="dk1"/>
              </a:solidFill>
              <a:latin typeface="Rubik"/>
              <a:ea typeface="Rubik"/>
              <a:cs typeface="Rubik"/>
              <a:sym typeface="Rubik"/>
            </a:endParaRPr>
          </a:p>
          <a:p>
            <a:pPr indent="0" lvl="0" marL="0" rtl="0" algn="l">
              <a:spcBef>
                <a:spcPts val="0"/>
              </a:spcBef>
              <a:spcAft>
                <a:spcPts val="0"/>
              </a:spcAft>
              <a:buNone/>
            </a:pPr>
            <a:r>
              <a:rPr lang="en" sz="2200">
                <a:solidFill>
                  <a:schemeClr val="dk1"/>
                </a:solidFill>
                <a:latin typeface="Rubik"/>
                <a:ea typeface="Rubik"/>
                <a:cs typeface="Rubik"/>
                <a:sym typeface="Rubik"/>
              </a:rPr>
              <a:t>For this data set the </a:t>
            </a:r>
            <a:r>
              <a:rPr b="1" lang="en" sz="2200">
                <a:solidFill>
                  <a:schemeClr val="dk1"/>
                </a:solidFill>
                <a:latin typeface="Rubik"/>
                <a:ea typeface="Rubik"/>
                <a:cs typeface="Rubik"/>
                <a:sym typeface="Rubik"/>
              </a:rPr>
              <a:t>mean</a:t>
            </a:r>
            <a:r>
              <a:rPr lang="en" sz="2200">
                <a:solidFill>
                  <a:schemeClr val="dk1"/>
                </a:solidFill>
                <a:latin typeface="Rubik"/>
                <a:ea typeface="Rubik"/>
                <a:cs typeface="Rubik"/>
                <a:sym typeface="Rubik"/>
              </a:rPr>
              <a:t> is 10.7, the</a:t>
            </a:r>
            <a:r>
              <a:rPr b="1" lang="en" sz="2200">
                <a:solidFill>
                  <a:schemeClr val="dk1"/>
                </a:solidFill>
                <a:latin typeface="Rubik"/>
                <a:ea typeface="Rubik"/>
                <a:cs typeface="Rubik"/>
                <a:sym typeface="Rubik"/>
              </a:rPr>
              <a:t> median</a:t>
            </a:r>
            <a:r>
              <a:rPr lang="en" sz="2200">
                <a:solidFill>
                  <a:schemeClr val="dk1"/>
                </a:solidFill>
                <a:latin typeface="Rubik"/>
                <a:ea typeface="Rubik"/>
                <a:cs typeface="Rubik"/>
                <a:sym typeface="Rubik"/>
              </a:rPr>
              <a:t> is 11, and the </a:t>
            </a:r>
            <a:r>
              <a:rPr b="1" lang="en" sz="2200">
                <a:solidFill>
                  <a:schemeClr val="dk1"/>
                </a:solidFill>
                <a:latin typeface="Rubik"/>
                <a:ea typeface="Rubik"/>
                <a:cs typeface="Rubik"/>
                <a:sym typeface="Rubik"/>
              </a:rPr>
              <a:t>mode </a:t>
            </a:r>
            <a:r>
              <a:rPr lang="en" sz="2200">
                <a:solidFill>
                  <a:schemeClr val="dk1"/>
                </a:solidFill>
                <a:latin typeface="Rubik"/>
                <a:ea typeface="Rubik"/>
                <a:cs typeface="Rubik"/>
                <a:sym typeface="Rubik"/>
              </a:rPr>
              <a:t>is also 11.</a:t>
            </a:r>
            <a:endParaRPr sz="2200">
              <a:solidFill>
                <a:schemeClr val="dk1"/>
              </a:solidFill>
              <a:latin typeface="Rubik"/>
              <a:ea typeface="Rubik"/>
              <a:cs typeface="Rubik"/>
              <a:sym typeface="Rubik"/>
            </a:endParaRPr>
          </a:p>
          <a:p>
            <a:pPr indent="0" lvl="0" marL="0" rtl="0" algn="l">
              <a:spcBef>
                <a:spcPts val="0"/>
              </a:spcBef>
              <a:spcAft>
                <a:spcPts val="0"/>
              </a:spcAft>
              <a:buNone/>
            </a:pPr>
            <a:r>
              <a:t/>
            </a:r>
            <a:endParaRPr b="1" sz="2200">
              <a:solidFill>
                <a:schemeClr val="dk1"/>
              </a:solidFill>
              <a:latin typeface="Rubik"/>
              <a:ea typeface="Rubik"/>
              <a:cs typeface="Rubik"/>
              <a:sym typeface="Rubik"/>
            </a:endParaRPr>
          </a:p>
          <a:p>
            <a:pPr indent="0" lvl="0" marL="0" rtl="0" algn="l">
              <a:spcBef>
                <a:spcPts val="0"/>
              </a:spcBef>
              <a:spcAft>
                <a:spcPts val="0"/>
              </a:spcAft>
              <a:buNone/>
            </a:pPr>
            <a:r>
              <a:t/>
            </a:r>
            <a:endParaRPr b="1" sz="2200">
              <a:solidFill>
                <a:schemeClr val="dk1"/>
              </a:solidFill>
              <a:latin typeface="Rubik"/>
              <a:ea typeface="Rubik"/>
              <a:cs typeface="Rubik"/>
              <a:sym typeface="Rubik"/>
            </a:endParaRPr>
          </a:p>
          <a:p>
            <a:pPr indent="0" lvl="0" marL="0" rtl="0" algn="l">
              <a:spcBef>
                <a:spcPts val="0"/>
              </a:spcBef>
              <a:spcAft>
                <a:spcPts val="0"/>
              </a:spcAft>
              <a:buNone/>
            </a:pPr>
            <a:r>
              <a:t/>
            </a:r>
            <a:endParaRPr sz="2200">
              <a:solidFill>
                <a:schemeClr val="dk1"/>
              </a:solidFill>
              <a:latin typeface="Rubik"/>
              <a:ea typeface="Rubik"/>
              <a:cs typeface="Rubik"/>
              <a:sym typeface="Rubik"/>
            </a:endParaRPr>
          </a:p>
          <a:p>
            <a:pPr indent="0" lvl="0" marL="0" rtl="0" algn="l">
              <a:spcBef>
                <a:spcPts val="0"/>
              </a:spcBef>
              <a:spcAft>
                <a:spcPts val="0"/>
              </a:spcAft>
              <a:buNone/>
            </a:pPr>
            <a:r>
              <a:t/>
            </a:r>
            <a:endParaRPr sz="2200">
              <a:solidFill>
                <a:schemeClr val="dk1"/>
              </a:solidFill>
              <a:latin typeface="Rubik"/>
              <a:ea typeface="Rubik"/>
              <a:cs typeface="Rubik"/>
              <a:sym typeface="Rubik"/>
            </a:endParaRPr>
          </a:p>
        </p:txBody>
      </p:sp>
      <p:sp>
        <p:nvSpPr>
          <p:cNvPr id="28" name="Google Shape;28;p4"/>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1.</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Think and Connect</a:t>
            </a:r>
            <a:endParaRPr sz="5400">
              <a:solidFill>
                <a:srgbClr val="FFFFFF"/>
              </a:solidFill>
              <a:latin typeface="Ubuntu Medium"/>
              <a:ea typeface="Ubuntu Medium"/>
              <a:cs typeface="Ubuntu Medium"/>
              <a:sym typeface="Ubuntu Medium"/>
            </a:endParaRPr>
          </a:p>
        </p:txBody>
      </p:sp>
      <p:sp>
        <p:nvSpPr>
          <p:cNvPr id="29" name="Google Shape;29;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0" name="Google Shape;30;p4"/>
          <p:cNvSpPr txBox="1"/>
          <p:nvPr/>
        </p:nvSpPr>
        <p:spPr>
          <a:xfrm>
            <a:off x="262200" y="4811175"/>
            <a:ext cx="9534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Rubik"/>
                <a:ea typeface="Rubik"/>
                <a:cs typeface="Rubik"/>
                <a:sym typeface="Rubik"/>
              </a:rPr>
              <a:t>What do you think the difference is between </a:t>
            </a:r>
            <a:r>
              <a:rPr b="1" lang="en" sz="2200">
                <a:solidFill>
                  <a:schemeClr val="dk1"/>
                </a:solidFill>
                <a:latin typeface="Rubik"/>
                <a:ea typeface="Rubik"/>
                <a:cs typeface="Rubik"/>
                <a:sym typeface="Rubik"/>
              </a:rPr>
              <a:t>mean</a:t>
            </a:r>
            <a:r>
              <a:rPr lang="en" sz="2200">
                <a:solidFill>
                  <a:schemeClr val="dk1"/>
                </a:solidFill>
                <a:latin typeface="Rubik"/>
                <a:ea typeface="Rubik"/>
                <a:cs typeface="Rubik"/>
                <a:sym typeface="Rubik"/>
              </a:rPr>
              <a:t>, </a:t>
            </a:r>
            <a:r>
              <a:rPr b="1" lang="en" sz="2200">
                <a:solidFill>
                  <a:schemeClr val="dk1"/>
                </a:solidFill>
                <a:latin typeface="Rubik"/>
                <a:ea typeface="Rubik"/>
                <a:cs typeface="Rubik"/>
                <a:sym typeface="Rubik"/>
              </a:rPr>
              <a:t>median</a:t>
            </a:r>
            <a:r>
              <a:rPr lang="en" sz="2200">
                <a:solidFill>
                  <a:schemeClr val="dk1"/>
                </a:solidFill>
                <a:latin typeface="Rubik"/>
                <a:ea typeface="Rubik"/>
                <a:cs typeface="Rubik"/>
                <a:sym typeface="Rubik"/>
              </a:rPr>
              <a:t> and </a:t>
            </a:r>
            <a:r>
              <a:rPr b="1" lang="en" sz="2200">
                <a:solidFill>
                  <a:schemeClr val="dk1"/>
                </a:solidFill>
                <a:latin typeface="Rubik"/>
                <a:ea typeface="Rubik"/>
                <a:cs typeface="Rubik"/>
                <a:sym typeface="Rubik"/>
              </a:rPr>
              <a:t>mode</a:t>
            </a:r>
            <a:r>
              <a:rPr lang="en" sz="2200">
                <a:solidFill>
                  <a:schemeClr val="dk1"/>
                </a:solidFill>
                <a:latin typeface="Rubik"/>
                <a:ea typeface="Rubik"/>
                <a:cs typeface="Rubik"/>
                <a:sym typeface="Rubik"/>
              </a:rPr>
              <a:t>? Explain.</a:t>
            </a:r>
            <a:endParaRPr>
              <a:latin typeface="Rubik"/>
              <a:ea typeface="Rubik"/>
              <a:cs typeface="Rubik"/>
              <a:sym typeface="Rubik"/>
            </a:endParaRPr>
          </a:p>
        </p:txBody>
      </p:sp>
      <p:sp>
        <p:nvSpPr>
          <p:cNvPr id="31" name="Google Shape;31;p4"/>
          <p:cNvSpPr txBox="1"/>
          <p:nvPr>
            <p:ph idx="1" type="body"/>
          </p:nvPr>
        </p:nvSpPr>
        <p:spPr>
          <a:xfrm>
            <a:off x="262200" y="5738100"/>
            <a:ext cx="9534300" cy="1402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
    <p:spTree>
      <p:nvGrpSpPr>
        <p:cNvPr id="32" name="Shape 32"/>
        <p:cNvGrpSpPr/>
        <p:nvPr/>
      </p:nvGrpSpPr>
      <p:grpSpPr>
        <a:xfrm>
          <a:off x="0" y="0"/>
          <a:ext cx="0" cy="0"/>
          <a:chOff x="0" y="0"/>
          <a:chExt cx="0" cy="0"/>
        </a:xfrm>
      </p:grpSpPr>
      <p:sp>
        <p:nvSpPr>
          <p:cNvPr id="33" name="Google Shape;33;p5"/>
          <p:cNvSpPr txBox="1"/>
          <p:nvPr/>
        </p:nvSpPr>
        <p:spPr>
          <a:xfrm>
            <a:off x="320100" y="5023900"/>
            <a:ext cx="9305700" cy="600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a:ea typeface="Rubik"/>
                <a:cs typeface="Rubik"/>
                <a:sym typeface="Rubik"/>
              </a:rPr>
              <a:t>After watching the video, share two new facts that you’ve learned about vikings.</a:t>
            </a:r>
            <a:endParaRPr sz="2200">
              <a:solidFill>
                <a:schemeClr val="dk1"/>
              </a:solidFill>
              <a:latin typeface="Rubik"/>
              <a:ea typeface="Rubik"/>
              <a:cs typeface="Rubik"/>
              <a:sym typeface="Rubik"/>
            </a:endParaRPr>
          </a:p>
        </p:txBody>
      </p:sp>
      <p:sp>
        <p:nvSpPr>
          <p:cNvPr id="34" name="Google Shape;34;p5"/>
          <p:cNvSpPr txBox="1"/>
          <p:nvPr>
            <p:ph idx="1" type="body"/>
          </p:nvPr>
        </p:nvSpPr>
        <p:spPr>
          <a:xfrm>
            <a:off x="320200" y="2896625"/>
            <a:ext cx="9305700" cy="1017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5" name="Google Shape;35;p5"/>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2. </a:t>
            </a:r>
            <a:r>
              <a:rPr lang="en" sz="4400">
                <a:solidFill>
                  <a:schemeClr val="lt1"/>
                </a:solidFill>
                <a:latin typeface="Ubuntu Medium"/>
                <a:ea typeface="Ubuntu Medium"/>
                <a:cs typeface="Ubuntu Medium"/>
                <a:sym typeface="Ubuntu Medium"/>
              </a:rPr>
              <a:t>Watch and Respond</a:t>
            </a:r>
            <a:endParaRPr sz="4400">
              <a:solidFill>
                <a:schemeClr val="lt1"/>
              </a:solidFill>
              <a:latin typeface="Ubuntu Medium"/>
              <a:ea typeface="Ubuntu Medium"/>
              <a:cs typeface="Ubuntu Medium"/>
              <a:sym typeface="Ubuntu Medium"/>
            </a:endParaRPr>
          </a:p>
        </p:txBody>
      </p:sp>
      <p:sp>
        <p:nvSpPr>
          <p:cNvPr id="36" name="Google Shape;36;p5"/>
          <p:cNvSpPr/>
          <p:nvPr/>
        </p:nvSpPr>
        <p:spPr>
          <a:xfrm>
            <a:off x="228600" y="1806600"/>
            <a:ext cx="9509700" cy="91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8" name="Google Shape;38;p5"/>
          <p:cNvSpPr txBox="1"/>
          <p:nvPr/>
        </p:nvSpPr>
        <p:spPr>
          <a:xfrm>
            <a:off x="320200" y="1963350"/>
            <a:ext cx="9305700" cy="600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a:ea typeface="Rubik"/>
                <a:cs typeface="Rubik"/>
                <a:sym typeface="Rubik"/>
              </a:rPr>
              <a:t>Before you watch this video, explain what you already know about vikings.</a:t>
            </a:r>
            <a:endParaRPr sz="2200">
              <a:solidFill>
                <a:schemeClr val="dk1"/>
              </a:solidFill>
              <a:latin typeface="Rubik"/>
              <a:ea typeface="Rubik"/>
              <a:cs typeface="Rubik"/>
              <a:sym typeface="Rubik"/>
            </a:endParaRPr>
          </a:p>
        </p:txBody>
      </p:sp>
      <p:sp>
        <p:nvSpPr>
          <p:cNvPr id="39" name="Google Shape;39;p5"/>
          <p:cNvSpPr txBox="1"/>
          <p:nvPr>
            <p:ph idx="2" type="body"/>
          </p:nvPr>
        </p:nvSpPr>
        <p:spPr>
          <a:xfrm>
            <a:off x="320100" y="5853375"/>
            <a:ext cx="9305700" cy="1297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0" name="Google Shape;40;p5"/>
          <p:cNvSpPr/>
          <p:nvPr/>
        </p:nvSpPr>
        <p:spPr>
          <a:xfrm>
            <a:off x="3125400" y="4194413"/>
            <a:ext cx="37161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Ubuntu"/>
                <a:ea typeface="Ubuntu"/>
                <a:cs typeface="Ubuntu"/>
                <a:sym typeface="Ubuntu"/>
              </a:rPr>
              <a:t>WATCH A VIDEO</a:t>
            </a:r>
            <a:endParaRPr b="1" sz="2000">
              <a:latin typeface="Ubuntu"/>
              <a:ea typeface="Ubuntu"/>
              <a:cs typeface="Ubuntu"/>
              <a:sym typeface="Ubuntu"/>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1 1">
  <p:cSld name="CUSTOM_1_1_2_1_2_1">
    <p:spTree>
      <p:nvGrpSpPr>
        <p:cNvPr id="41" name="Shape 41"/>
        <p:cNvGrpSpPr/>
        <p:nvPr/>
      </p:nvGrpSpPr>
      <p:grpSpPr>
        <a:xfrm>
          <a:off x="0" y="0"/>
          <a:ext cx="0" cy="0"/>
          <a:chOff x="0" y="0"/>
          <a:chExt cx="0" cy="0"/>
        </a:xfrm>
      </p:grpSpPr>
      <p:sp>
        <p:nvSpPr>
          <p:cNvPr id="42" name="Google Shape;42;p6"/>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3</a:t>
            </a:r>
            <a:r>
              <a:rPr lang="en" sz="3400">
                <a:solidFill>
                  <a:srgbClr val="FFFFFF"/>
                </a:solidFill>
                <a:latin typeface="Ubuntu Medium"/>
                <a:ea typeface="Ubuntu Medium"/>
                <a:cs typeface="Ubuntu Medium"/>
                <a:sym typeface="Ubuntu Medium"/>
              </a:rPr>
              <a:t>. </a:t>
            </a:r>
            <a:r>
              <a:rPr lang="en" sz="4400">
                <a:solidFill>
                  <a:schemeClr val="lt1"/>
                </a:solidFill>
                <a:latin typeface="Ubuntu Medium"/>
                <a:ea typeface="Ubuntu Medium"/>
                <a:cs typeface="Ubuntu Medium"/>
                <a:sym typeface="Ubuntu Medium"/>
              </a:rPr>
              <a:t>Read and Reflect</a:t>
            </a:r>
            <a:endParaRPr sz="5400">
              <a:solidFill>
                <a:srgbClr val="FFFFFF"/>
              </a:solidFill>
              <a:latin typeface="Ubuntu Medium"/>
              <a:ea typeface="Ubuntu Medium"/>
              <a:cs typeface="Ubuntu Medium"/>
              <a:sym typeface="Ubuntu Medium"/>
            </a:endParaRPr>
          </a:p>
        </p:txBody>
      </p:sp>
      <p:sp>
        <p:nvSpPr>
          <p:cNvPr id="43" name="Google Shape;43;p6"/>
          <p:cNvSpPr/>
          <p:nvPr/>
        </p:nvSpPr>
        <p:spPr>
          <a:xfrm>
            <a:off x="2751450" y="1981873"/>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Ubuntu"/>
                <a:ea typeface="Ubuntu"/>
                <a:cs typeface="Ubuntu"/>
                <a:sym typeface="Ubuntu"/>
              </a:rPr>
              <a:t>READ OR LISTEN TO THE </a:t>
            </a:r>
            <a:r>
              <a:rPr b="1" lang="en" sz="2000">
                <a:solidFill>
                  <a:schemeClr val="dk1"/>
                </a:solidFill>
                <a:latin typeface="Ubuntu"/>
                <a:ea typeface="Ubuntu"/>
                <a:cs typeface="Ubuntu"/>
                <a:sym typeface="Ubuntu"/>
              </a:rPr>
              <a:t>ARTICLE</a:t>
            </a:r>
            <a:endParaRPr b="1" sz="2000">
              <a:latin typeface="Ubuntu"/>
              <a:ea typeface="Ubuntu"/>
              <a:cs typeface="Ubuntu"/>
              <a:sym typeface="Ubuntu"/>
            </a:endParaRPr>
          </a:p>
        </p:txBody>
      </p:sp>
      <p:sp>
        <p:nvSpPr>
          <p:cNvPr id="44" name="Google Shape;44;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45" name="Google Shape;45;p6"/>
          <p:cNvSpPr txBox="1"/>
          <p:nvPr/>
        </p:nvSpPr>
        <p:spPr>
          <a:xfrm>
            <a:off x="316500" y="2628725"/>
            <a:ext cx="45264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 </a:t>
            </a:r>
            <a:r>
              <a:rPr lang="en" sz="2200">
                <a:solidFill>
                  <a:schemeClr val="dk1"/>
                </a:solidFill>
                <a:latin typeface="Rubik"/>
                <a:ea typeface="Rubik"/>
                <a:cs typeface="Rubik"/>
                <a:sym typeface="Rubik"/>
              </a:rPr>
              <a:t>What three challenges are the young Vikings competing in?</a:t>
            </a:r>
            <a:endParaRPr sz="2200">
              <a:solidFill>
                <a:schemeClr val="dk1"/>
              </a:solidFill>
              <a:latin typeface="Rubik"/>
              <a:ea typeface="Rubik"/>
              <a:cs typeface="Rubik"/>
              <a:sym typeface="Rubik"/>
            </a:endParaRPr>
          </a:p>
        </p:txBody>
      </p:sp>
      <p:sp>
        <p:nvSpPr>
          <p:cNvPr id="46" name="Google Shape;46;p6"/>
          <p:cNvSpPr txBox="1"/>
          <p:nvPr/>
        </p:nvSpPr>
        <p:spPr>
          <a:xfrm>
            <a:off x="316500" y="4938675"/>
            <a:ext cx="45264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Why are the young Vikings competing in these challenges?</a:t>
            </a:r>
            <a:endParaRPr sz="2200">
              <a:solidFill>
                <a:schemeClr val="dk1"/>
              </a:solidFill>
              <a:latin typeface="Rubik"/>
              <a:ea typeface="Rubik"/>
              <a:cs typeface="Rubik"/>
              <a:sym typeface="Rubik"/>
            </a:endParaRPr>
          </a:p>
        </p:txBody>
      </p:sp>
      <p:sp>
        <p:nvSpPr>
          <p:cNvPr id="47" name="Google Shape;47;p6"/>
          <p:cNvSpPr txBox="1"/>
          <p:nvPr>
            <p:ph idx="1" type="body"/>
          </p:nvPr>
        </p:nvSpPr>
        <p:spPr>
          <a:xfrm>
            <a:off x="320050" y="5749650"/>
            <a:ext cx="4526400" cy="1463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8" name="Google Shape;48;p6"/>
          <p:cNvSpPr txBox="1"/>
          <p:nvPr>
            <p:ph idx="2" type="body"/>
          </p:nvPr>
        </p:nvSpPr>
        <p:spPr>
          <a:xfrm>
            <a:off x="320050" y="3534550"/>
            <a:ext cx="4526400" cy="1463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9" name="Google Shape;49;p6"/>
          <p:cNvSpPr txBox="1"/>
          <p:nvPr/>
        </p:nvSpPr>
        <p:spPr>
          <a:xfrm>
            <a:off x="5186400" y="2628713"/>
            <a:ext cx="4524000" cy="600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Rubik"/>
                <a:ea typeface="Rubik"/>
                <a:cs typeface="Rubik"/>
                <a:sym typeface="Rubik"/>
              </a:rPr>
              <a:t>3. </a:t>
            </a:r>
            <a:r>
              <a:rPr lang="en" sz="2200">
                <a:solidFill>
                  <a:srgbClr val="000000"/>
                </a:solidFill>
                <a:latin typeface="Rubik"/>
                <a:ea typeface="Rubik"/>
                <a:cs typeface="Rubik"/>
                <a:sym typeface="Rubik"/>
              </a:rPr>
              <a:t>What </a:t>
            </a:r>
            <a:r>
              <a:rPr lang="en" sz="2200">
                <a:latin typeface="Rubik"/>
                <a:ea typeface="Rubik"/>
                <a:cs typeface="Rubik"/>
                <a:sym typeface="Rubik"/>
              </a:rPr>
              <a:t>did the Vikings bring with them on their voyage?</a:t>
            </a:r>
            <a:endParaRPr sz="2200">
              <a:solidFill>
                <a:srgbClr val="000000"/>
              </a:solidFill>
              <a:latin typeface="Rubik"/>
              <a:ea typeface="Rubik"/>
              <a:cs typeface="Rubik"/>
              <a:sym typeface="Rubik"/>
            </a:endParaRPr>
          </a:p>
        </p:txBody>
      </p:sp>
      <p:sp>
        <p:nvSpPr>
          <p:cNvPr id="50" name="Google Shape;50;p6"/>
          <p:cNvSpPr txBox="1"/>
          <p:nvPr/>
        </p:nvSpPr>
        <p:spPr>
          <a:xfrm>
            <a:off x="5186400" y="3534550"/>
            <a:ext cx="4524000" cy="36162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2200">
              <a:latin typeface="Rubik"/>
              <a:ea typeface="Rubik"/>
              <a:cs typeface="Rubik"/>
              <a:sym typeface="Rubik"/>
            </a:endParaRPr>
          </a:p>
        </p:txBody>
      </p:sp>
      <p:cxnSp>
        <p:nvCxnSpPr>
          <p:cNvPr id="51" name="Google Shape;51;p6"/>
          <p:cNvCxnSpPr/>
          <p:nvPr/>
        </p:nvCxnSpPr>
        <p:spPr>
          <a:xfrm>
            <a:off x="5000850" y="3065900"/>
            <a:ext cx="27600" cy="4137600"/>
          </a:xfrm>
          <a:prstGeom prst="straightConnector1">
            <a:avLst/>
          </a:prstGeom>
          <a:noFill/>
          <a:ln cap="flat" cmpd="sng" w="38100">
            <a:solidFill>
              <a:srgbClr val="F26649"/>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1">
  <p:cSld name="CUSTOM_1_1_2_1_2_2">
    <p:spTree>
      <p:nvGrpSpPr>
        <p:cNvPr id="52" name="Shape 52"/>
        <p:cNvGrpSpPr/>
        <p:nvPr/>
      </p:nvGrpSpPr>
      <p:grpSpPr>
        <a:xfrm>
          <a:off x="0" y="0"/>
          <a:ext cx="0" cy="0"/>
          <a:chOff x="0" y="0"/>
          <a:chExt cx="0" cy="0"/>
        </a:xfrm>
      </p:grpSpPr>
      <p:sp>
        <p:nvSpPr>
          <p:cNvPr id="53" name="Google Shape;53;p7"/>
          <p:cNvSpPr txBox="1"/>
          <p:nvPr/>
        </p:nvSpPr>
        <p:spPr>
          <a:xfrm>
            <a:off x="502925" y="1937939"/>
            <a:ext cx="9144000" cy="5256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Medium"/>
                <a:ea typeface="Rubik Medium"/>
                <a:cs typeface="Rubik Medium"/>
                <a:sym typeface="Rubik Medium"/>
              </a:rPr>
              <a:t>Read the “Finding Measures of Center” box in the</a:t>
            </a:r>
            <a:r>
              <a:rPr lang="en" sz="2200">
                <a:solidFill>
                  <a:schemeClr val="dk1"/>
                </a:solidFill>
                <a:latin typeface="Rubik Medium"/>
                <a:ea typeface="Rubik Medium"/>
                <a:cs typeface="Rubik Medium"/>
                <a:sym typeface="Rubik Medium"/>
              </a:rPr>
              <a:t> </a:t>
            </a:r>
            <a:r>
              <a:rPr b="1" lang="en" sz="2200" u="sng">
                <a:solidFill>
                  <a:srgbClr val="027DB1"/>
                </a:solidFill>
                <a:latin typeface="Rubik"/>
                <a:ea typeface="Rubik"/>
                <a:cs typeface="Rubik"/>
                <a:sym typeface="Rubik"/>
              </a:rPr>
              <a:t>article</a:t>
            </a:r>
            <a:r>
              <a:rPr lang="en" sz="2200">
                <a:solidFill>
                  <a:schemeClr val="dk1"/>
                </a:solidFill>
                <a:latin typeface="Rubik Medium"/>
                <a:ea typeface="Rubik Medium"/>
                <a:cs typeface="Rubik Medium"/>
                <a:sym typeface="Rubik Medium"/>
              </a:rPr>
              <a:t>.</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ctr">
              <a:spcBef>
                <a:spcPts val="0"/>
              </a:spcBef>
              <a:spcAft>
                <a:spcPts val="0"/>
              </a:spcAft>
              <a:buNone/>
            </a:pPr>
            <a:r>
              <a:rPr b="1" lang="en" sz="2000">
                <a:latin typeface="Ubuntu"/>
                <a:ea typeface="Ubuntu"/>
                <a:cs typeface="Ubuntu"/>
                <a:sym typeface="Ubuntu"/>
              </a:rPr>
              <a:t>N</a:t>
            </a:r>
            <a:endParaRPr b="1" sz="2000">
              <a:latin typeface="Ubuntu"/>
              <a:ea typeface="Ubuntu"/>
              <a:cs typeface="Ubuntu"/>
              <a:sym typeface="Ubuntu"/>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rPr lang="en" sz="2200">
                <a:solidFill>
                  <a:schemeClr val="dk1"/>
                </a:solidFill>
                <a:latin typeface="Rubik Medium"/>
                <a:ea typeface="Rubik Medium"/>
                <a:cs typeface="Rubik Medium"/>
                <a:sym typeface="Rubik Medium"/>
              </a:rPr>
              <a:t>Then, read and answer the “Your Turn” questions. Submit your answers on the answer sheet provided by your teacher. Your teacher may also assign you an additional skills sheet for more practice.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Ask your teacher for your answer sheet!</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45720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p:txBody>
      </p:sp>
      <p:sp>
        <p:nvSpPr>
          <p:cNvPr id="54" name="Google Shape;54;p7"/>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4. </a:t>
            </a:r>
            <a:r>
              <a:rPr lang="en" sz="4400">
                <a:solidFill>
                  <a:srgbClr val="FFFFFF"/>
                </a:solidFill>
                <a:latin typeface="Ubuntu Medium"/>
                <a:ea typeface="Ubuntu Medium"/>
                <a:cs typeface="Ubuntu Medium"/>
                <a:sym typeface="Ubuntu Medium"/>
              </a:rPr>
              <a:t>Your Turn</a:t>
            </a:r>
            <a:endParaRPr sz="5400">
              <a:solidFill>
                <a:srgbClr val="FFFFFF"/>
              </a:solidFill>
              <a:latin typeface="Ubuntu Medium"/>
              <a:ea typeface="Ubuntu Medium"/>
              <a:cs typeface="Ubuntu Medium"/>
              <a:sym typeface="Ubuntu Medium"/>
            </a:endParaRPr>
          </a:p>
        </p:txBody>
      </p:sp>
      <p:sp>
        <p:nvSpPr>
          <p:cNvPr id="55" name="Google Shape;55;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56" name="Google Shape;56;p7"/>
          <p:cNvPicPr preferRelativeResize="0"/>
          <p:nvPr/>
        </p:nvPicPr>
        <p:blipFill>
          <a:blip r:embed="rId2">
            <a:alphaModFix/>
          </a:blip>
          <a:stretch>
            <a:fillRect/>
          </a:stretch>
        </p:blipFill>
        <p:spPr>
          <a:xfrm>
            <a:off x="6187275" y="5282125"/>
            <a:ext cx="3343275" cy="1924050"/>
          </a:xfrm>
          <a:prstGeom prst="rect">
            <a:avLst/>
          </a:prstGeom>
          <a:noFill/>
          <a:ln>
            <a:noFill/>
          </a:ln>
        </p:spPr>
      </p:pic>
      <p:sp>
        <p:nvSpPr>
          <p:cNvPr id="57" name="Google Shape;57;p7"/>
          <p:cNvSpPr/>
          <p:nvPr/>
        </p:nvSpPr>
        <p:spPr>
          <a:xfrm>
            <a:off x="2596650" y="2696325"/>
            <a:ext cx="48651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solidFill>
                  <a:srgbClr val="000000"/>
                </a:solidFill>
                <a:latin typeface="Ubuntu"/>
                <a:ea typeface="Ubuntu"/>
                <a:cs typeface="Ubuntu"/>
                <a:sym typeface="Ubuntu"/>
              </a:rPr>
              <a:t>Need a hand? Watch this math video!</a:t>
            </a:r>
            <a:endParaRPr b="1" sz="2000">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p:cSld name="CUSTOM_1_1_2_1_2_4_1_1_1_2">
    <p:spTree>
      <p:nvGrpSpPr>
        <p:cNvPr id="58" name="Shape 58"/>
        <p:cNvGrpSpPr/>
        <p:nvPr/>
      </p:nvGrpSpPr>
      <p:grpSpPr>
        <a:xfrm>
          <a:off x="0" y="0"/>
          <a:ext cx="0" cy="0"/>
          <a:chOff x="0" y="0"/>
          <a:chExt cx="0" cy="0"/>
        </a:xfrm>
      </p:grpSpPr>
      <p:sp>
        <p:nvSpPr>
          <p:cNvPr id="59" name="Google Shape;59;p8"/>
          <p:cNvSpPr txBox="1"/>
          <p:nvPr/>
        </p:nvSpPr>
        <p:spPr>
          <a:xfrm>
            <a:off x="250950" y="2624001"/>
            <a:ext cx="9556500" cy="4464600"/>
          </a:xfrm>
          <a:prstGeom prst="rect">
            <a:avLst/>
          </a:prstGeom>
          <a:solidFill>
            <a:srgbClr val="FFFFFF"/>
          </a:solid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Font typeface="Lato"/>
              <a:buChar char="●"/>
            </a:pPr>
            <a:r>
              <a:rPr lang="en" sz="2200">
                <a:solidFill>
                  <a:schemeClr val="dk1"/>
                </a:solidFill>
                <a:latin typeface="Rubik"/>
                <a:ea typeface="Rubik"/>
                <a:cs typeface="Rubik"/>
                <a:sym typeface="Rubik"/>
              </a:rPr>
              <a:t>Write a short paragraph or draw a comic response to the article, such as explaining your favorite part or what surprised you the most to learn. Use the “</a:t>
            </a:r>
            <a:r>
              <a:rPr lang="en" sz="2200">
                <a:solidFill>
                  <a:schemeClr val="dk1"/>
                </a:solidFill>
                <a:latin typeface="Rubik"/>
                <a:ea typeface="Rubik"/>
                <a:cs typeface="Rubik"/>
                <a:sym typeface="Rubik"/>
              </a:rPr>
              <a:t>Create a Comic Strip</a:t>
            </a:r>
            <a:r>
              <a:rPr lang="en" sz="2200">
                <a:solidFill>
                  <a:schemeClr val="dk1"/>
                </a:solidFill>
                <a:latin typeface="Rubik"/>
                <a:ea typeface="Rubik"/>
                <a:cs typeface="Rubik"/>
                <a:sym typeface="Rubik"/>
              </a:rPr>
              <a:t>” template to help brainstorm your response.</a:t>
            </a:r>
            <a:endParaRPr sz="2200">
              <a:solidFill>
                <a:schemeClr val="dk1"/>
              </a:solidFill>
              <a:latin typeface="Rubik"/>
              <a:ea typeface="Rubik"/>
              <a:cs typeface="Rubik"/>
              <a:sym typeface="Rubik"/>
            </a:endParaRPr>
          </a:p>
          <a:p>
            <a:pPr indent="-368300" lvl="0" marL="457200" rtl="0" algn="l">
              <a:lnSpc>
                <a:spcPct val="115000"/>
              </a:lnSpc>
              <a:spcBef>
                <a:spcPts val="0"/>
              </a:spcBef>
              <a:spcAft>
                <a:spcPts val="0"/>
              </a:spcAft>
              <a:buClr>
                <a:schemeClr val="dk1"/>
              </a:buClr>
              <a:buSzPts val="2200"/>
              <a:buFont typeface="Lato"/>
              <a:buChar char="●"/>
            </a:pPr>
            <a:r>
              <a:rPr lang="en" sz="2200">
                <a:solidFill>
                  <a:schemeClr val="dk1"/>
                </a:solidFill>
                <a:latin typeface="Rubik"/>
                <a:ea typeface="Rubik"/>
                <a:cs typeface="Rubik"/>
                <a:sym typeface="Rubik"/>
              </a:rPr>
              <a:t>Plan your own Viking journey! Pick a starting point in Scandinavia to set sail from and then pick a destination. Using the information in the article, decide the length of your longship, the number of people in your crew, and the length of your journey. Explain your choices.</a:t>
            </a:r>
            <a:endParaRPr sz="2200">
              <a:solidFill>
                <a:schemeClr val="dk1"/>
              </a:solidFill>
              <a:latin typeface="Rubik"/>
              <a:ea typeface="Rubik"/>
              <a:cs typeface="Rubik"/>
              <a:sym typeface="Rubik"/>
            </a:endParaRPr>
          </a:p>
          <a:p>
            <a:pPr indent="-368300" lvl="0" marL="457200" rtl="0" algn="l">
              <a:lnSpc>
                <a:spcPct val="115000"/>
              </a:lnSpc>
              <a:spcBef>
                <a:spcPts val="0"/>
              </a:spcBef>
              <a:spcAft>
                <a:spcPts val="0"/>
              </a:spcAft>
              <a:buClr>
                <a:schemeClr val="dk1"/>
              </a:buClr>
              <a:buSzPts val="2200"/>
              <a:buFont typeface="Lato"/>
              <a:buChar char="●"/>
            </a:pPr>
            <a:r>
              <a:rPr lang="en" sz="2200">
                <a:solidFill>
                  <a:schemeClr val="dk1"/>
                </a:solidFill>
                <a:latin typeface="Rubik"/>
                <a:ea typeface="Rubik"/>
                <a:cs typeface="Rubik"/>
                <a:sym typeface="Rubik"/>
              </a:rPr>
              <a:t>Identify three numerical data sets in your home, such as the lengths of pencils or your time spent doing various chores. For each of the three data sets, calculate the mean, median, and mode. </a:t>
            </a:r>
            <a:endParaRPr sz="2000">
              <a:solidFill>
                <a:schemeClr val="dk1"/>
              </a:solidFill>
              <a:latin typeface="Lato"/>
              <a:ea typeface="Lato"/>
              <a:cs typeface="Lato"/>
              <a:sym typeface="Lato"/>
            </a:endParaRPr>
          </a:p>
        </p:txBody>
      </p:sp>
      <p:sp>
        <p:nvSpPr>
          <p:cNvPr id="60" name="Google Shape;60;p8"/>
          <p:cNvSpPr txBox="1"/>
          <p:nvPr/>
        </p:nvSpPr>
        <p:spPr>
          <a:xfrm>
            <a:off x="228600" y="1828800"/>
            <a:ext cx="96012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ubik Medium"/>
                <a:ea typeface="Rubik Medium"/>
                <a:cs typeface="Rubik Medium"/>
                <a:sym typeface="Rubik Medium"/>
              </a:rPr>
              <a:t>Pick and complete one of the learning extension activities. Then share something you learned or attach a picture of your work on the next slide!</a:t>
            </a:r>
            <a:endParaRPr sz="2100">
              <a:solidFill>
                <a:schemeClr val="dk1"/>
              </a:solidFill>
              <a:latin typeface="Rubik Medium"/>
              <a:ea typeface="Rubik Medium"/>
              <a:cs typeface="Rubik Medium"/>
              <a:sym typeface="Rubik Medium"/>
            </a:endParaRPr>
          </a:p>
        </p:txBody>
      </p:sp>
      <p:sp>
        <p:nvSpPr>
          <p:cNvPr id="61" name="Google Shape;61;p8"/>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5</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Continue Your Learning</a:t>
            </a:r>
            <a:endParaRPr sz="5400">
              <a:solidFill>
                <a:srgbClr val="FFFFFF"/>
              </a:solidFill>
              <a:latin typeface="Ubuntu Medium"/>
              <a:ea typeface="Ubuntu Medium"/>
              <a:cs typeface="Ubuntu Medium"/>
              <a:sym typeface="Ubuntu Medium"/>
            </a:endParaRPr>
          </a:p>
        </p:txBody>
      </p:sp>
      <p:sp>
        <p:nvSpPr>
          <p:cNvPr id="62" name="Google Shape;62;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1 1">
  <p:cSld name="CUSTOM_1_1_2_1_2_4_1_1_1_2_1_1">
    <p:spTree>
      <p:nvGrpSpPr>
        <p:cNvPr id="63" name="Shape 63"/>
        <p:cNvGrpSpPr/>
        <p:nvPr/>
      </p:nvGrpSpPr>
      <p:grpSpPr>
        <a:xfrm>
          <a:off x="0" y="0"/>
          <a:ext cx="0" cy="0"/>
          <a:chOff x="0" y="0"/>
          <a:chExt cx="0" cy="0"/>
        </a:xfrm>
      </p:grpSpPr>
      <p:grpSp>
        <p:nvGrpSpPr>
          <p:cNvPr id="64" name="Google Shape;64;p9"/>
          <p:cNvGrpSpPr/>
          <p:nvPr/>
        </p:nvGrpSpPr>
        <p:grpSpPr>
          <a:xfrm>
            <a:off x="5211900" y="2812338"/>
            <a:ext cx="4541750" cy="4510105"/>
            <a:chOff x="5211900" y="4023350"/>
            <a:chExt cx="4541750" cy="3434700"/>
          </a:xfrm>
        </p:grpSpPr>
        <p:grpSp>
          <p:nvGrpSpPr>
            <p:cNvPr id="65" name="Google Shape;65;p9"/>
            <p:cNvGrpSpPr/>
            <p:nvPr/>
          </p:nvGrpSpPr>
          <p:grpSpPr>
            <a:xfrm>
              <a:off x="5211900" y="4038600"/>
              <a:ext cx="4541750" cy="3419450"/>
              <a:chOff x="5211900" y="4038600"/>
              <a:chExt cx="4541750" cy="3419450"/>
            </a:xfrm>
          </p:grpSpPr>
          <p:cxnSp>
            <p:nvCxnSpPr>
              <p:cNvPr id="66" name="Google Shape;66;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67" name="Google Shape;67;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68" name="Google Shape;68;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Ubuntu Medium"/>
                  <a:ea typeface="Ubuntu Medium"/>
                  <a:cs typeface="Ubuntu Medium"/>
                  <a:sym typeface="Ubuntu Medium"/>
                </a:rPr>
                <a:t>PLACE YOUR PHOTO HERE!</a:t>
              </a:r>
              <a:endParaRPr sz="2200">
                <a:latin typeface="Ubuntu Medium"/>
                <a:ea typeface="Ubuntu Medium"/>
                <a:cs typeface="Ubuntu Medium"/>
                <a:sym typeface="Ubuntu Medium"/>
              </a:endParaRPr>
            </a:p>
          </p:txBody>
        </p:sp>
      </p:grpSp>
      <p:sp>
        <p:nvSpPr>
          <p:cNvPr id="69" name="Google Shape;69;p9"/>
          <p:cNvSpPr txBox="1"/>
          <p:nvPr>
            <p:ph idx="1" type="body"/>
          </p:nvPr>
        </p:nvSpPr>
        <p:spPr>
          <a:xfrm>
            <a:off x="320050" y="2807200"/>
            <a:ext cx="4526400" cy="45102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70" name="Google Shape;70;p9">
            <a:hlinkClick r:id="rId2"/>
          </p:cNvPr>
          <p:cNvSpPr/>
          <p:nvPr/>
        </p:nvSpPr>
        <p:spPr>
          <a:xfrm>
            <a:off x="9085375" y="2807208"/>
            <a:ext cx="640200" cy="640200"/>
          </a:xfrm>
          <a:prstGeom prst="ellipse">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Ubuntu"/>
                <a:ea typeface="Ubuntu"/>
                <a:cs typeface="Ubuntu"/>
                <a:sym typeface="Ubuntu"/>
              </a:rPr>
              <a:t>?</a:t>
            </a:r>
            <a:endParaRPr b="1" sz="2900">
              <a:latin typeface="Ubuntu"/>
              <a:ea typeface="Ubuntu"/>
              <a:cs typeface="Ubuntu"/>
              <a:sym typeface="Ubuntu"/>
            </a:endParaRPr>
          </a:p>
        </p:txBody>
      </p:sp>
      <p:cxnSp>
        <p:nvCxnSpPr>
          <p:cNvPr id="71" name="Google Shape;71;p9"/>
          <p:cNvCxnSpPr/>
          <p:nvPr/>
        </p:nvCxnSpPr>
        <p:spPr>
          <a:xfrm>
            <a:off x="5010125" y="2783350"/>
            <a:ext cx="38100" cy="4557900"/>
          </a:xfrm>
          <a:prstGeom prst="straightConnector1">
            <a:avLst/>
          </a:prstGeom>
          <a:noFill/>
          <a:ln cap="flat" cmpd="sng" w="38100">
            <a:solidFill>
              <a:srgbClr val="F26649"/>
            </a:solidFill>
            <a:prstDash val="solid"/>
            <a:round/>
            <a:headEnd len="med" w="med" type="none"/>
            <a:tailEnd len="med" w="med" type="none"/>
          </a:ln>
        </p:spPr>
      </p:cxnSp>
      <p:sp>
        <p:nvSpPr>
          <p:cNvPr id="72" name="Google Shape;72;p9"/>
          <p:cNvSpPr txBox="1"/>
          <p:nvPr/>
        </p:nvSpPr>
        <p:spPr>
          <a:xfrm>
            <a:off x="228600" y="1828800"/>
            <a:ext cx="95097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Which activity did you pick? Share something you learned or attach a picture of your work.</a:t>
            </a:r>
            <a:endParaRPr sz="2200">
              <a:solidFill>
                <a:schemeClr val="dk1"/>
              </a:solidFill>
              <a:latin typeface="Rubik Medium"/>
              <a:ea typeface="Rubik Medium"/>
              <a:cs typeface="Rubik Medium"/>
              <a:sym typeface="Rubik Medium"/>
            </a:endParaRPr>
          </a:p>
        </p:txBody>
      </p:sp>
      <p:sp>
        <p:nvSpPr>
          <p:cNvPr id="73" name="Google Shape;73;p9"/>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6</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Share and Show</a:t>
            </a:r>
            <a:endParaRPr sz="5400">
              <a:solidFill>
                <a:srgbClr val="FFFFFF"/>
              </a:solidFill>
              <a:latin typeface="Ubuntu Medium"/>
              <a:ea typeface="Ubuntu Medium"/>
              <a:cs typeface="Ubuntu Medium"/>
              <a:sym typeface="Ubuntu Medium"/>
            </a:endParaRPr>
          </a:p>
        </p:txBody>
      </p:sp>
      <p:sp>
        <p:nvSpPr>
          <p:cNvPr id="74" name="Google Shape;74;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CUSTOM_3">
    <p:spTree>
      <p:nvGrpSpPr>
        <p:cNvPr id="75" name="Shape 75"/>
        <p:cNvGrpSpPr/>
        <p:nvPr/>
      </p:nvGrpSpPr>
      <p:grpSpPr>
        <a:xfrm>
          <a:off x="0" y="0"/>
          <a:ext cx="0" cy="0"/>
          <a:chOff x="0" y="0"/>
          <a:chExt cx="0" cy="0"/>
        </a:xfrm>
      </p:grpSpPr>
      <p:sp>
        <p:nvSpPr>
          <p:cNvPr id="76" name="Google Shape;76;p10"/>
          <p:cNvSpPr txBox="1"/>
          <p:nvPr/>
        </p:nvSpPr>
        <p:spPr>
          <a:xfrm>
            <a:off x="0" y="993875"/>
            <a:ext cx="10058400" cy="1027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ubik"/>
              <a:ea typeface="Rubik"/>
              <a:cs typeface="Rubik"/>
              <a:sym typeface="Rubik"/>
            </a:endParaRPr>
          </a:p>
        </p:txBody>
      </p:sp>
      <p:sp>
        <p:nvSpPr>
          <p:cNvPr id="77" name="Google Shape;77;p10"/>
          <p:cNvSpPr/>
          <p:nvPr/>
        </p:nvSpPr>
        <p:spPr>
          <a:xfrm>
            <a:off x="2688475" y="1057550"/>
            <a:ext cx="4676100" cy="7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255775" y="1057550"/>
            <a:ext cx="3108900" cy="28896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lost the text box to type into. </a:t>
            </a:r>
            <a:endParaRPr b="1">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T box at the top of your screen and drag it onto the slide.</a:t>
            </a:r>
            <a:endParaRPr sz="1300">
              <a:latin typeface="Lato"/>
              <a:ea typeface="Lato"/>
              <a:cs typeface="Lato"/>
              <a:sym typeface="Lato"/>
            </a:endParaRPr>
          </a:p>
          <a:p>
            <a:pPr indent="0" lvl="0" marL="0" rtl="0" algn="l">
              <a:spcBef>
                <a:spcPts val="0"/>
              </a:spcBef>
              <a:spcAft>
                <a:spcPts val="0"/>
              </a:spcAft>
              <a:buNone/>
            </a:pPr>
            <a:r>
              <a:t/>
            </a:r>
            <a:endParaRPr/>
          </a:p>
        </p:txBody>
      </p:sp>
      <p:sp>
        <p:nvSpPr>
          <p:cNvPr id="79" name="Google Shape;79;p10"/>
          <p:cNvSpPr/>
          <p:nvPr/>
        </p:nvSpPr>
        <p:spPr>
          <a:xfrm>
            <a:off x="3472075" y="1057550"/>
            <a:ext cx="3108900" cy="28914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27425" spcFirstLastPara="1" rIns="27425" wrap="square" tIns="0">
            <a:noAutofit/>
          </a:bodyPr>
          <a:lstStyle/>
          <a:p>
            <a:pPr indent="0" lvl="0" marL="0" rtl="0" algn="ctr">
              <a:spcBef>
                <a:spcPts val="0"/>
              </a:spcBef>
              <a:spcAft>
                <a:spcPts val="0"/>
              </a:spcAft>
              <a:buNone/>
            </a:pPr>
            <a:r>
              <a:rPr b="1" lang="en">
                <a:latin typeface="Lato"/>
                <a:ea typeface="Lato"/>
                <a:cs typeface="Lato"/>
                <a:sym typeface="Lato"/>
              </a:rPr>
              <a:t>The slides are too small or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too big.</a:t>
            </a:r>
            <a:endParaRPr b="1">
              <a:latin typeface="Lato"/>
              <a:ea typeface="Lato"/>
              <a:cs typeface="Lato"/>
              <a:sym typeface="Lato"/>
            </a:endParaRPr>
          </a:p>
          <a:p>
            <a:pPr indent="0" lvl="0" marL="0" rtl="0" algn="ctr">
              <a:spcBef>
                <a:spcPts val="0"/>
              </a:spcBef>
              <a:spcAft>
                <a:spcPts val="0"/>
              </a:spcAft>
              <a:buNone/>
            </a:pPr>
            <a:r>
              <a:t/>
            </a:r>
            <a:endParaRPr sz="8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magnifying glass at the top of your screen to  zoom in and out.</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0" name="Google Shape;80;p10"/>
          <p:cNvSpPr/>
          <p:nvPr/>
        </p:nvSpPr>
        <p:spPr>
          <a:xfrm>
            <a:off x="6688375" y="1057550"/>
            <a:ext cx="3108900" cy="28896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deleted something just now that I didn’t mean to.</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undo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1" name="Google Shape;81;p10"/>
          <p:cNvSpPr/>
          <p:nvPr/>
        </p:nvSpPr>
        <p:spPr>
          <a:xfrm>
            <a:off x="2557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solidFill>
                  <a:srgbClr val="000000"/>
                </a:solidFill>
                <a:latin typeface="Lato"/>
                <a:ea typeface="Lato"/>
                <a:cs typeface="Lato"/>
                <a:sym typeface="Lato"/>
              </a:rPr>
              <a:t>I need to add a picture.</a:t>
            </a:r>
            <a:endParaRPr b="1">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ctr">
              <a:spcBef>
                <a:spcPts val="0"/>
              </a:spcBef>
              <a:spcAft>
                <a:spcPts val="0"/>
              </a:spcAft>
              <a:buNone/>
            </a:pPr>
            <a:r>
              <a:rPr lang="en" sz="1300">
                <a:solidFill>
                  <a:srgbClr val="000000"/>
                </a:solidFill>
                <a:latin typeface="Lato"/>
                <a:ea typeface="Lato"/>
                <a:cs typeface="Lato"/>
                <a:sym typeface="Lato"/>
              </a:rPr>
              <a:t>At the top of your screen, click Insert —&gt; Image and then you can upload it from your computer or use the camera to take a picture.</a:t>
            </a:r>
            <a:endParaRPr sz="1300">
              <a:solidFill>
                <a:srgbClr val="000000"/>
              </a:solidFill>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82" name="Google Shape;82;p10"/>
          <p:cNvSpPr/>
          <p:nvPr/>
        </p:nvSpPr>
        <p:spPr>
          <a:xfrm>
            <a:off x="34720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drag and drop something. </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 and hold down while moving your fingers to drag the shape wherever you want it to go.</a:t>
            </a:r>
            <a:endParaRPr sz="1300">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3" name="Google Shape;83;p10"/>
          <p:cNvSpPr/>
          <p:nvPr/>
        </p:nvSpPr>
        <p:spPr>
          <a:xfrm>
            <a:off x="66883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add a shape.</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shapes icon at the top of your screen. Choose the shape you want, then add it to the slide.</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pic>
        <p:nvPicPr>
          <p:cNvPr id="84" name="Google Shape;84;p10"/>
          <p:cNvPicPr preferRelativeResize="0"/>
          <p:nvPr/>
        </p:nvPicPr>
        <p:blipFill>
          <a:blip r:embed="rId2">
            <a:alphaModFix/>
          </a:blip>
          <a:stretch>
            <a:fillRect/>
          </a:stretch>
        </p:blipFill>
        <p:spPr>
          <a:xfrm>
            <a:off x="6904950" y="2774463"/>
            <a:ext cx="2675775" cy="758375"/>
          </a:xfrm>
          <a:prstGeom prst="rect">
            <a:avLst/>
          </a:prstGeom>
          <a:noFill/>
          <a:ln>
            <a:noFill/>
          </a:ln>
        </p:spPr>
      </p:pic>
      <p:pic>
        <p:nvPicPr>
          <p:cNvPr id="85" name="Google Shape;85;p10"/>
          <p:cNvPicPr preferRelativeResize="0"/>
          <p:nvPr/>
        </p:nvPicPr>
        <p:blipFill>
          <a:blip r:embed="rId3">
            <a:alphaModFix/>
          </a:blip>
          <a:stretch>
            <a:fillRect/>
          </a:stretch>
        </p:blipFill>
        <p:spPr>
          <a:xfrm>
            <a:off x="472325" y="5621425"/>
            <a:ext cx="2675775" cy="1591215"/>
          </a:xfrm>
          <a:prstGeom prst="rect">
            <a:avLst/>
          </a:prstGeom>
          <a:noFill/>
          <a:ln>
            <a:noFill/>
          </a:ln>
        </p:spPr>
      </p:pic>
      <p:pic>
        <p:nvPicPr>
          <p:cNvPr id="86" name="Google Shape;86;p10"/>
          <p:cNvPicPr preferRelativeResize="0"/>
          <p:nvPr/>
        </p:nvPicPr>
        <p:blipFill rotWithShape="1">
          <a:blip r:embed="rId4">
            <a:alphaModFix/>
          </a:blip>
          <a:srcRect b="31422" l="0" r="62518" t="0"/>
          <a:stretch/>
        </p:blipFill>
        <p:spPr>
          <a:xfrm>
            <a:off x="7499175" y="5521750"/>
            <a:ext cx="1374184" cy="1397575"/>
          </a:xfrm>
          <a:prstGeom prst="rect">
            <a:avLst/>
          </a:prstGeom>
          <a:noFill/>
          <a:ln>
            <a:noFill/>
          </a:ln>
        </p:spPr>
      </p:pic>
      <p:pic>
        <p:nvPicPr>
          <p:cNvPr id="87" name="Google Shape;87;p10"/>
          <p:cNvPicPr preferRelativeResize="0"/>
          <p:nvPr/>
        </p:nvPicPr>
        <p:blipFill rotWithShape="1">
          <a:blip r:embed="rId5">
            <a:alphaModFix/>
          </a:blip>
          <a:srcRect b="5455" l="0" r="25054" t="0"/>
          <a:stretch/>
        </p:blipFill>
        <p:spPr>
          <a:xfrm>
            <a:off x="789425" y="2642575"/>
            <a:ext cx="2041575" cy="954550"/>
          </a:xfrm>
          <a:prstGeom prst="rect">
            <a:avLst/>
          </a:prstGeom>
          <a:noFill/>
          <a:ln>
            <a:noFill/>
          </a:ln>
        </p:spPr>
      </p:pic>
      <p:pic>
        <p:nvPicPr>
          <p:cNvPr id="88" name="Google Shape;88;p10"/>
          <p:cNvPicPr preferRelativeResize="0"/>
          <p:nvPr/>
        </p:nvPicPr>
        <p:blipFill>
          <a:blip r:embed="rId6">
            <a:alphaModFix/>
          </a:blip>
          <a:stretch>
            <a:fillRect/>
          </a:stretch>
        </p:blipFill>
        <p:spPr>
          <a:xfrm>
            <a:off x="4299125" y="2209625"/>
            <a:ext cx="1657300" cy="1648932"/>
          </a:xfrm>
          <a:prstGeom prst="rect">
            <a:avLst/>
          </a:prstGeom>
          <a:noFill/>
          <a:ln>
            <a:noFill/>
          </a:ln>
        </p:spPr>
      </p:pic>
      <p:pic>
        <p:nvPicPr>
          <p:cNvPr id="89" name="Google Shape;89;p10"/>
          <p:cNvPicPr preferRelativeResize="0"/>
          <p:nvPr/>
        </p:nvPicPr>
        <p:blipFill rotWithShape="1">
          <a:blip r:embed="rId7">
            <a:alphaModFix/>
          </a:blip>
          <a:srcRect b="238" l="0" r="0" t="228"/>
          <a:stretch/>
        </p:blipFill>
        <p:spPr>
          <a:xfrm>
            <a:off x="3688637" y="5935587"/>
            <a:ext cx="2675776" cy="1065346"/>
          </a:xfrm>
          <a:prstGeom prst="rect">
            <a:avLst/>
          </a:prstGeom>
          <a:noFill/>
          <a:ln>
            <a:noFill/>
          </a:ln>
        </p:spPr>
      </p:pic>
      <p:sp>
        <p:nvSpPr>
          <p:cNvPr id="90" name="Google Shape;90;p10"/>
          <p:cNvSpPr/>
          <p:nvPr/>
        </p:nvSpPr>
        <p:spPr>
          <a:xfrm>
            <a:off x="2178050" y="169100"/>
            <a:ext cx="7696200" cy="659100"/>
          </a:xfrm>
          <a:prstGeom prst="wedgeRoundRectCallout">
            <a:avLst>
              <a:gd fmla="val -20833" name="adj1"/>
              <a:gd fmla="val 62500" name="adj2"/>
              <a:gd fmla="val 0" name="adj3"/>
            </a:avLst>
          </a:prstGeom>
          <a:solidFill>
            <a:srgbClr val="9A258F"/>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latin typeface="Lato"/>
                <a:ea typeface="Lato"/>
                <a:cs typeface="Lato"/>
                <a:sym typeface="Lato"/>
              </a:rPr>
              <a:t>Need Help With Completing Your Slides?</a:t>
            </a:r>
            <a:endParaRPr b="1" sz="3200">
              <a:solidFill>
                <a:schemeClr val="lt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ubik"/>
              <a:buNone/>
              <a:defRPr sz="2800">
                <a:latin typeface="Rubik"/>
                <a:ea typeface="Rubik"/>
                <a:cs typeface="Rubik"/>
                <a:sym typeface="Rubik"/>
              </a:defRPr>
            </a:lvl1pPr>
            <a:lvl2pPr lvl="1">
              <a:spcBef>
                <a:spcPts val="0"/>
              </a:spcBef>
              <a:spcAft>
                <a:spcPts val="0"/>
              </a:spcAft>
              <a:buSzPts val="2800"/>
              <a:buFont typeface="Rubik"/>
              <a:buNone/>
              <a:defRPr sz="2800">
                <a:latin typeface="Rubik"/>
                <a:ea typeface="Rubik"/>
                <a:cs typeface="Rubik"/>
                <a:sym typeface="Rubik"/>
              </a:defRPr>
            </a:lvl2pPr>
            <a:lvl3pPr lvl="2">
              <a:spcBef>
                <a:spcPts val="0"/>
              </a:spcBef>
              <a:spcAft>
                <a:spcPts val="0"/>
              </a:spcAft>
              <a:buSzPts val="2800"/>
              <a:buFont typeface="Rubik"/>
              <a:buNone/>
              <a:defRPr sz="2800">
                <a:latin typeface="Rubik"/>
                <a:ea typeface="Rubik"/>
                <a:cs typeface="Rubik"/>
                <a:sym typeface="Rubik"/>
              </a:defRPr>
            </a:lvl3pPr>
            <a:lvl4pPr lvl="3">
              <a:spcBef>
                <a:spcPts val="0"/>
              </a:spcBef>
              <a:spcAft>
                <a:spcPts val="0"/>
              </a:spcAft>
              <a:buSzPts val="2800"/>
              <a:buFont typeface="Rubik"/>
              <a:buNone/>
              <a:defRPr sz="2800">
                <a:latin typeface="Rubik"/>
                <a:ea typeface="Rubik"/>
                <a:cs typeface="Rubik"/>
                <a:sym typeface="Rubik"/>
              </a:defRPr>
            </a:lvl4pPr>
            <a:lvl5pPr lvl="4">
              <a:spcBef>
                <a:spcPts val="0"/>
              </a:spcBef>
              <a:spcAft>
                <a:spcPts val="0"/>
              </a:spcAft>
              <a:buSzPts val="2800"/>
              <a:buFont typeface="Rubik"/>
              <a:buNone/>
              <a:defRPr sz="2800">
                <a:latin typeface="Rubik"/>
                <a:ea typeface="Rubik"/>
                <a:cs typeface="Rubik"/>
                <a:sym typeface="Rubik"/>
              </a:defRPr>
            </a:lvl5pPr>
            <a:lvl6pPr lvl="5">
              <a:spcBef>
                <a:spcPts val="0"/>
              </a:spcBef>
              <a:spcAft>
                <a:spcPts val="0"/>
              </a:spcAft>
              <a:buSzPts val="2800"/>
              <a:buFont typeface="Rubik"/>
              <a:buNone/>
              <a:defRPr sz="2800">
                <a:latin typeface="Rubik"/>
                <a:ea typeface="Rubik"/>
                <a:cs typeface="Rubik"/>
                <a:sym typeface="Rubik"/>
              </a:defRPr>
            </a:lvl6pPr>
            <a:lvl7pPr lvl="6">
              <a:spcBef>
                <a:spcPts val="0"/>
              </a:spcBef>
              <a:spcAft>
                <a:spcPts val="0"/>
              </a:spcAft>
              <a:buSzPts val="2800"/>
              <a:buFont typeface="Rubik"/>
              <a:buNone/>
              <a:defRPr sz="2800">
                <a:latin typeface="Rubik"/>
                <a:ea typeface="Rubik"/>
                <a:cs typeface="Rubik"/>
                <a:sym typeface="Rubik"/>
              </a:defRPr>
            </a:lvl7pPr>
            <a:lvl8pPr lvl="7">
              <a:spcBef>
                <a:spcPts val="0"/>
              </a:spcBef>
              <a:spcAft>
                <a:spcPts val="0"/>
              </a:spcAft>
              <a:buSzPts val="2800"/>
              <a:buFont typeface="Rubik"/>
              <a:buNone/>
              <a:defRPr sz="2800">
                <a:latin typeface="Rubik"/>
                <a:ea typeface="Rubik"/>
                <a:cs typeface="Rubik"/>
                <a:sym typeface="Rubik"/>
              </a:defRPr>
            </a:lvl8pPr>
            <a:lvl9pPr lvl="8">
              <a:spcBef>
                <a:spcPts val="0"/>
              </a:spcBef>
              <a:spcAft>
                <a:spcPts val="0"/>
              </a:spcAft>
              <a:buSzPts val="2800"/>
              <a:buFont typeface="Rubik"/>
              <a:buNone/>
              <a:defRPr sz="2800">
                <a:latin typeface="Rubik"/>
                <a:ea typeface="Rubik"/>
                <a:cs typeface="Rubik"/>
                <a:sym typeface="Rubik"/>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ubik"/>
              <a:buChar char="●"/>
              <a:defRPr sz="1800">
                <a:latin typeface="Rubik"/>
                <a:ea typeface="Rubik"/>
                <a:cs typeface="Rubik"/>
                <a:sym typeface="Rubik"/>
              </a:defRPr>
            </a:lvl1pPr>
            <a:lvl2pPr indent="-317500" lvl="1" marL="914400">
              <a:lnSpc>
                <a:spcPct val="115000"/>
              </a:lnSpc>
              <a:spcBef>
                <a:spcPts val="1600"/>
              </a:spcBef>
              <a:spcAft>
                <a:spcPts val="0"/>
              </a:spcAft>
              <a:buSzPts val="1400"/>
              <a:buFont typeface="Rubik"/>
              <a:buChar char="○"/>
              <a:defRPr>
                <a:latin typeface="Rubik"/>
                <a:ea typeface="Rubik"/>
                <a:cs typeface="Rubik"/>
                <a:sym typeface="Rubik"/>
              </a:defRPr>
            </a:lvl2pPr>
            <a:lvl3pPr indent="-317500" lvl="2" marL="1371600">
              <a:lnSpc>
                <a:spcPct val="115000"/>
              </a:lnSpc>
              <a:spcBef>
                <a:spcPts val="1600"/>
              </a:spcBef>
              <a:spcAft>
                <a:spcPts val="0"/>
              </a:spcAft>
              <a:buSzPts val="1400"/>
              <a:buFont typeface="Rubik"/>
              <a:buChar char="■"/>
              <a:defRPr>
                <a:latin typeface="Rubik"/>
                <a:ea typeface="Rubik"/>
                <a:cs typeface="Rubik"/>
                <a:sym typeface="Rubik"/>
              </a:defRPr>
            </a:lvl3pPr>
            <a:lvl4pPr indent="-317500" lvl="3" marL="1828800">
              <a:lnSpc>
                <a:spcPct val="115000"/>
              </a:lnSpc>
              <a:spcBef>
                <a:spcPts val="1600"/>
              </a:spcBef>
              <a:spcAft>
                <a:spcPts val="0"/>
              </a:spcAft>
              <a:buSzPts val="1400"/>
              <a:buFont typeface="Rubik"/>
              <a:buChar char="●"/>
              <a:defRPr>
                <a:latin typeface="Rubik"/>
                <a:ea typeface="Rubik"/>
                <a:cs typeface="Rubik"/>
                <a:sym typeface="Rubik"/>
              </a:defRPr>
            </a:lvl4pPr>
            <a:lvl5pPr indent="-317500" lvl="4" marL="2286000">
              <a:lnSpc>
                <a:spcPct val="115000"/>
              </a:lnSpc>
              <a:spcBef>
                <a:spcPts val="1600"/>
              </a:spcBef>
              <a:spcAft>
                <a:spcPts val="0"/>
              </a:spcAft>
              <a:buSzPts val="1400"/>
              <a:buFont typeface="Rubik"/>
              <a:buChar char="○"/>
              <a:defRPr>
                <a:latin typeface="Rubik"/>
                <a:ea typeface="Rubik"/>
                <a:cs typeface="Rubik"/>
                <a:sym typeface="Rubik"/>
              </a:defRPr>
            </a:lvl5pPr>
            <a:lvl6pPr indent="-317500" lvl="5" marL="2743200">
              <a:lnSpc>
                <a:spcPct val="115000"/>
              </a:lnSpc>
              <a:spcBef>
                <a:spcPts val="1600"/>
              </a:spcBef>
              <a:spcAft>
                <a:spcPts val="0"/>
              </a:spcAft>
              <a:buSzPts val="1400"/>
              <a:buFont typeface="Rubik"/>
              <a:buChar char="■"/>
              <a:defRPr>
                <a:latin typeface="Rubik"/>
                <a:ea typeface="Rubik"/>
                <a:cs typeface="Rubik"/>
                <a:sym typeface="Rubik"/>
              </a:defRPr>
            </a:lvl6pPr>
            <a:lvl7pPr indent="-317500" lvl="6" marL="3200400">
              <a:lnSpc>
                <a:spcPct val="115000"/>
              </a:lnSpc>
              <a:spcBef>
                <a:spcPts val="1600"/>
              </a:spcBef>
              <a:spcAft>
                <a:spcPts val="0"/>
              </a:spcAft>
              <a:buSzPts val="1400"/>
              <a:buFont typeface="Rubik"/>
              <a:buChar char="●"/>
              <a:defRPr>
                <a:latin typeface="Rubik"/>
                <a:ea typeface="Rubik"/>
                <a:cs typeface="Rubik"/>
                <a:sym typeface="Rubik"/>
              </a:defRPr>
            </a:lvl7pPr>
            <a:lvl8pPr indent="-317500" lvl="7" marL="3657600">
              <a:lnSpc>
                <a:spcPct val="115000"/>
              </a:lnSpc>
              <a:spcBef>
                <a:spcPts val="1600"/>
              </a:spcBef>
              <a:spcAft>
                <a:spcPts val="0"/>
              </a:spcAft>
              <a:buSzPts val="1400"/>
              <a:buFont typeface="Rubik"/>
              <a:buChar char="○"/>
              <a:defRPr>
                <a:latin typeface="Rubik"/>
                <a:ea typeface="Rubik"/>
                <a:cs typeface="Rubik"/>
                <a:sym typeface="Rubik"/>
              </a:defRPr>
            </a:lvl8pPr>
            <a:lvl9pPr indent="-317500" lvl="8" marL="4114800">
              <a:lnSpc>
                <a:spcPct val="115000"/>
              </a:lnSpc>
              <a:spcBef>
                <a:spcPts val="1600"/>
              </a:spcBef>
              <a:spcAft>
                <a:spcPts val="1600"/>
              </a:spcAft>
              <a:buSzPts val="1400"/>
              <a:buFont typeface="Rubik"/>
              <a:buChar char="■"/>
              <a:defRPr>
                <a:latin typeface="Rubik"/>
                <a:ea typeface="Rubik"/>
                <a:cs typeface="Rubik"/>
                <a:sym typeface="Rubik"/>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ubik"/>
                <a:ea typeface="Rubik"/>
                <a:cs typeface="Rubik"/>
                <a:sym typeface="Rubik"/>
              </a:rPr>
              <a:t>SCHOLASTIC MATH</a:t>
            </a:r>
            <a:r>
              <a:rPr lang="en" sz="800">
                <a:latin typeface="Rubik"/>
                <a:ea typeface="Rubik"/>
                <a:cs typeface="Rubik"/>
                <a:sym typeface="Rubik"/>
              </a:rPr>
              <a:t>  / </a:t>
            </a:r>
            <a:r>
              <a:rPr lang="en" sz="800">
                <a:solidFill>
                  <a:schemeClr val="dk1"/>
                </a:solidFill>
                <a:latin typeface="Rubik"/>
                <a:ea typeface="Rubik"/>
                <a:cs typeface="Rubik"/>
                <a:sym typeface="Rubik"/>
              </a:rPr>
              <a:t>LEARNING JOURNEY</a:t>
            </a:r>
            <a:endParaRPr sz="800">
              <a:latin typeface="Rubik"/>
              <a:ea typeface="Rubik"/>
              <a:cs typeface="Rubik"/>
              <a:sym typeface="Rubik"/>
            </a:endParaRPr>
          </a:p>
          <a:p>
            <a:pPr indent="0" lvl="0" marL="0" rtl="0" algn="r">
              <a:spcBef>
                <a:spcPts val="0"/>
              </a:spcBef>
              <a:spcAft>
                <a:spcPts val="0"/>
              </a:spcAft>
              <a:buNone/>
            </a:pPr>
            <a:r>
              <a:t/>
            </a:r>
            <a:endParaRPr sz="800">
              <a:latin typeface="Rubik"/>
              <a:ea typeface="Rubik"/>
              <a:cs typeface="Rubik"/>
              <a:sym typeface="Rubik"/>
            </a:endParaRPr>
          </a:p>
        </p:txBody>
      </p:sp>
      <p:pic>
        <p:nvPicPr>
          <p:cNvPr id="9" name="Google Shape;9;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0" name="Google Shape;10;p1"/>
          <p:cNvSpPr txBox="1"/>
          <p:nvPr/>
        </p:nvSpPr>
        <p:spPr>
          <a:xfrm rot="-5400000">
            <a:off x="7626025" y="480981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©2022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sp>
        <p:nvSpPr>
          <p:cNvPr id="11" name="Google Shape;11;p1"/>
          <p:cNvSpPr/>
          <p:nvPr/>
        </p:nvSpPr>
        <p:spPr>
          <a:xfrm>
            <a:off x="4399325" y="7411750"/>
            <a:ext cx="1260000" cy="320100"/>
          </a:xfrm>
          <a:prstGeom prst="wedgeRoundRectCallout">
            <a:avLst>
              <a:gd fmla="val -20833" name="adj1"/>
              <a:gd fmla="val 62500" name="adj2"/>
              <a:gd fmla="val 0" name="adj3"/>
            </a:avLst>
          </a:prstGeom>
          <a:solidFill>
            <a:srgbClr val="9A258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Slides Help</a:t>
            </a:r>
            <a:endParaRPr b="1">
              <a:solidFill>
                <a:srgbClr val="FFFFFF"/>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math.scholastic.com/issues/2021-22/050122/viking.html?share-video=0f7a83ddccbb4dc6a40283e49a153a0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ath.scholastic.com/issues/2021-22/100121/bats.html" TargetMode="External"/><Relationship Id="rId4" Type="http://schemas.openxmlformats.org/officeDocument/2006/relationships/hyperlink" Target="https://math.scholastic.com/issues/2021-22/050122/viking.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math.scholastic.com/issues/2021-22/050122/viking.html" TargetMode="External"/><Relationship Id="rId4" Type="http://schemas.openxmlformats.org/officeDocument/2006/relationships/hyperlink" Target="https://math.scholastic.com/issues/2021-22/120121/serum.html" TargetMode="External"/><Relationship Id="rId5" Type="http://schemas.openxmlformats.org/officeDocument/2006/relationships/hyperlink" Target="https://math.scholastic.com/issues/2021-22/050122/viking.html?share-video=b994ae5b1e9941348af56b9f05b80e3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math.scholastic.com/issues/2021-22/110121/architects.html?share-htmlgame=/content/dam/classroom-magazines/math/issues/2018-19/011419/cozy-camouflage/game/inde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support.google.com/docs/answer/9744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5234475" y="333906"/>
            <a:ext cx="4692300" cy="3198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97" name="Google Shape;97;p1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98" name="Google Shape;98;p12">
            <a:hlinkClick action="ppaction://hlinksldjump" r:id="rId3"/>
          </p:cNvPr>
          <p:cNvSpPr/>
          <p:nvPr/>
        </p:nvSpPr>
        <p:spPr>
          <a:xfrm>
            <a:off x="378075" y="3854075"/>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2">
            <a:hlinkClick action="ppaction://hlinksldjump" r:id="rId4"/>
          </p:cNvPr>
          <p:cNvSpPr/>
          <p:nvPr/>
        </p:nvSpPr>
        <p:spPr>
          <a:xfrm>
            <a:off x="378075" y="4285475"/>
            <a:ext cx="27282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
            <a:hlinkClick action="ppaction://hlinksldjump" r:id="rId5"/>
          </p:cNvPr>
          <p:cNvSpPr/>
          <p:nvPr/>
        </p:nvSpPr>
        <p:spPr>
          <a:xfrm>
            <a:off x="378075" y="4748788"/>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2">
            <a:hlinkClick action="ppaction://hlinksldjump" r:id="rId6"/>
          </p:cNvPr>
          <p:cNvSpPr/>
          <p:nvPr/>
        </p:nvSpPr>
        <p:spPr>
          <a:xfrm>
            <a:off x="378075" y="5161175"/>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2">
            <a:hlinkClick action="ppaction://hlinksldjump" r:id="rId7"/>
          </p:cNvPr>
          <p:cNvSpPr/>
          <p:nvPr/>
        </p:nvSpPr>
        <p:spPr>
          <a:xfrm>
            <a:off x="378075" y="5662013"/>
            <a:ext cx="2019900" cy="575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2">
            <a:hlinkClick action="ppaction://hlinksldjump" r:id="rId8"/>
          </p:cNvPr>
          <p:cNvSpPr/>
          <p:nvPr/>
        </p:nvSpPr>
        <p:spPr>
          <a:xfrm>
            <a:off x="378075" y="6355588"/>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2">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3"/>
          <p:cNvSpPr txBox="1"/>
          <p:nvPr>
            <p:ph type="title"/>
          </p:nvPr>
        </p:nvSpPr>
        <p:spPr>
          <a:xfrm>
            <a:off x="0" y="7452525"/>
            <a:ext cx="43119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10" name="Google Shape;110;p13">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ph idx="1" type="body"/>
          </p:nvPr>
        </p:nvSpPr>
        <p:spPr>
          <a:xfrm>
            <a:off x="327750" y="5764375"/>
            <a:ext cx="9362400" cy="158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ph idx="1" type="body"/>
          </p:nvPr>
        </p:nvSpPr>
        <p:spPr>
          <a:xfrm>
            <a:off x="382500" y="2903625"/>
            <a:ext cx="8937900" cy="116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7" name="Google Shape;117;p1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WATCH AND RESPOND</a:t>
            </a:r>
            <a:endParaRPr/>
          </a:p>
        </p:txBody>
      </p:sp>
      <p:sp>
        <p:nvSpPr>
          <p:cNvPr id="118" name="Google Shape;118;p14"/>
          <p:cNvSpPr txBox="1"/>
          <p:nvPr>
            <p:ph idx="2" type="body"/>
          </p:nvPr>
        </p:nvSpPr>
        <p:spPr>
          <a:xfrm>
            <a:off x="382500" y="5901450"/>
            <a:ext cx="8937900" cy="13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9" name="Google Shape;119;p14">
            <a:hlinkClick r:id="rId3"/>
          </p:cNvPr>
          <p:cNvSpPr/>
          <p:nvPr/>
        </p:nvSpPr>
        <p:spPr>
          <a:xfrm>
            <a:off x="3133275" y="4195600"/>
            <a:ext cx="3804900" cy="5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READ AND REFLECT</a:t>
            </a:r>
            <a:endParaRPr/>
          </a:p>
        </p:txBody>
      </p:sp>
      <p:sp>
        <p:nvSpPr>
          <p:cNvPr id="125" name="Google Shape;125;p15"/>
          <p:cNvSpPr txBox="1"/>
          <p:nvPr>
            <p:ph idx="1" type="body"/>
          </p:nvPr>
        </p:nvSpPr>
        <p:spPr>
          <a:xfrm>
            <a:off x="320050" y="5881400"/>
            <a:ext cx="4526400" cy="133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6" name="Google Shape;126;p15">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a:hlinkClick r:id="rId3"/>
          </p:cNvPr>
          <p:cNvSpPr/>
          <p:nvPr/>
        </p:nvSpPr>
        <p:spPr>
          <a:xfrm>
            <a:off x="2734500" y="3140125"/>
            <a:ext cx="4589400" cy="554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ph idx="2" type="body"/>
          </p:nvPr>
        </p:nvSpPr>
        <p:spPr>
          <a:xfrm>
            <a:off x="320050" y="3626875"/>
            <a:ext cx="4462800" cy="133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9" name="Google Shape;129;p15">
            <a:hlinkClick r:id="rId4"/>
          </p:cNvPr>
          <p:cNvSpPr/>
          <p:nvPr/>
        </p:nvSpPr>
        <p:spPr>
          <a:xfrm>
            <a:off x="2741050" y="201140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txBox="1"/>
          <p:nvPr>
            <p:ph idx="2" type="body"/>
          </p:nvPr>
        </p:nvSpPr>
        <p:spPr>
          <a:xfrm>
            <a:off x="5215375" y="3886200"/>
            <a:ext cx="4462800" cy="332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YOUR TURN</a:t>
            </a:r>
            <a:endParaRPr/>
          </a:p>
        </p:txBody>
      </p:sp>
      <p:sp>
        <p:nvSpPr>
          <p:cNvPr id="136" name="Google Shape;136;p16">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a:hlinkClick r:id="rId3"/>
          </p:cNvPr>
          <p:cNvSpPr/>
          <p:nvPr/>
        </p:nvSpPr>
        <p:spPr>
          <a:xfrm>
            <a:off x="7265100" y="1917375"/>
            <a:ext cx="1056900" cy="468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a:hlinkClick r:id="rId4"/>
          </p:cNvPr>
          <p:cNvSpPr/>
          <p:nvPr/>
        </p:nvSpPr>
        <p:spPr>
          <a:xfrm>
            <a:off x="471200" y="2385675"/>
            <a:ext cx="1131000" cy="390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a:hlinkClick r:id="rId5"/>
          </p:cNvPr>
          <p:cNvSpPr/>
          <p:nvPr/>
        </p:nvSpPr>
        <p:spPr>
          <a:xfrm>
            <a:off x="2606250" y="2724825"/>
            <a:ext cx="48561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YOUR LEARNING</a:t>
            </a:r>
            <a:endParaRPr/>
          </a:p>
        </p:txBody>
      </p:sp>
      <p:sp>
        <p:nvSpPr>
          <p:cNvPr id="145" name="Google Shape;145;p17">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a:hlinkClick r:id="rId3"/>
          </p:cNvPr>
          <p:cNvSpPr/>
          <p:nvPr/>
        </p:nvSpPr>
        <p:spPr>
          <a:xfrm>
            <a:off x="2593600" y="6568000"/>
            <a:ext cx="2822400" cy="468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8"/>
          <p:cNvSpPr txBox="1"/>
          <p:nvPr>
            <p:ph idx="1" type="body"/>
          </p:nvPr>
        </p:nvSpPr>
        <p:spPr>
          <a:xfrm>
            <a:off x="320050" y="2807200"/>
            <a:ext cx="4526400" cy="45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2" name="Google Shape;152;p1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AND SHOW</a:t>
            </a:r>
            <a:endParaRPr/>
          </a:p>
        </p:txBody>
      </p:sp>
      <p:sp>
        <p:nvSpPr>
          <p:cNvPr id="153" name="Google Shape;153;p18">
            <a:hlinkClick r:id="rId3"/>
          </p:cNvPr>
          <p:cNvSpPr/>
          <p:nvPr/>
        </p:nvSpPr>
        <p:spPr>
          <a:xfrm>
            <a:off x="9052525" y="2807200"/>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