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7772400" cx="10058400"/>
  <p:notesSz cx="6858000" cy="9144000"/>
  <p:embeddedFontLst>
    <p:embeddedFont>
      <p:font typeface="Rubik Medium"/>
      <p:regular r:id="rId14"/>
      <p:bold r:id="rId15"/>
      <p:italic r:id="rId16"/>
      <p:boldItalic r:id="rId17"/>
    </p:embeddedFont>
    <p:embeddedFont>
      <p:font typeface="Ubuntu"/>
      <p:regular r:id="rId18"/>
      <p:bold r:id="rId19"/>
      <p:italic r:id="rId20"/>
      <p:boldItalic r:id="rId21"/>
    </p:embeddedFont>
    <p:embeddedFont>
      <p:font typeface="Ubuntu Medium"/>
      <p:regular r:id="rId22"/>
      <p:bold r:id="rId23"/>
      <p:italic r:id="rId24"/>
      <p:boldItalic r:id="rId25"/>
    </p:embeddedFont>
    <p:embeddedFont>
      <p:font typeface="Lato"/>
      <p:regular r:id="rId26"/>
      <p:bold r:id="rId27"/>
      <p:italic r:id="rId28"/>
      <p:boldItalic r:id="rId29"/>
    </p:embeddedFont>
    <p:embeddedFont>
      <p:font typeface="Rubik"/>
      <p:regular r:id="rId30"/>
      <p:bold r:id="rId31"/>
      <p:italic r:id="rId32"/>
      <p:boldItalic r:id="rId33"/>
    </p:embeddedFont>
    <p:embeddedFont>
      <p:font typeface="Rubik SemiBold"/>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Ubuntu-italic.fntdata"/><Relationship Id="rId22" Type="http://schemas.openxmlformats.org/officeDocument/2006/relationships/font" Target="fonts/UbuntuMedium-regular.fntdata"/><Relationship Id="rId21" Type="http://schemas.openxmlformats.org/officeDocument/2006/relationships/font" Target="fonts/Ubuntu-boldItalic.fntdata"/><Relationship Id="rId24" Type="http://schemas.openxmlformats.org/officeDocument/2006/relationships/font" Target="fonts/UbuntuMedium-italic.fntdata"/><Relationship Id="rId23" Type="http://schemas.openxmlformats.org/officeDocument/2006/relationships/font" Target="fonts/Ubuntu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font" Target="fonts/UbuntuMedium-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ubik-bold.fntdata"/><Relationship Id="rId30" Type="http://schemas.openxmlformats.org/officeDocument/2006/relationships/font" Target="fonts/Rubik-regular.fntdata"/><Relationship Id="rId11" Type="http://schemas.openxmlformats.org/officeDocument/2006/relationships/slide" Target="slides/slide6.xml"/><Relationship Id="rId33" Type="http://schemas.openxmlformats.org/officeDocument/2006/relationships/font" Target="fonts/Rubik-boldItalic.fntdata"/><Relationship Id="rId10" Type="http://schemas.openxmlformats.org/officeDocument/2006/relationships/slide" Target="slides/slide5.xml"/><Relationship Id="rId32" Type="http://schemas.openxmlformats.org/officeDocument/2006/relationships/font" Target="fonts/Rubik-italic.fntdata"/><Relationship Id="rId13" Type="http://schemas.openxmlformats.org/officeDocument/2006/relationships/slide" Target="slides/slide8.xml"/><Relationship Id="rId35" Type="http://schemas.openxmlformats.org/officeDocument/2006/relationships/font" Target="fonts/RubikSemiBold-bold.fntdata"/><Relationship Id="rId12" Type="http://schemas.openxmlformats.org/officeDocument/2006/relationships/slide" Target="slides/slide7.xml"/><Relationship Id="rId34" Type="http://schemas.openxmlformats.org/officeDocument/2006/relationships/font" Target="fonts/RubikSemiBold-regular.fntdata"/><Relationship Id="rId15" Type="http://schemas.openxmlformats.org/officeDocument/2006/relationships/font" Target="fonts/RubikMedium-bold.fntdata"/><Relationship Id="rId37" Type="http://schemas.openxmlformats.org/officeDocument/2006/relationships/font" Target="fonts/RubikSemiBold-boldItalic.fntdata"/><Relationship Id="rId14" Type="http://schemas.openxmlformats.org/officeDocument/2006/relationships/font" Target="fonts/RubikMedium-regular.fntdata"/><Relationship Id="rId36" Type="http://schemas.openxmlformats.org/officeDocument/2006/relationships/font" Target="fonts/RubikSemiBold-italic.fntdata"/><Relationship Id="rId17" Type="http://schemas.openxmlformats.org/officeDocument/2006/relationships/font" Target="fonts/RubikMedium-boldItalic.fntdata"/><Relationship Id="rId16" Type="http://schemas.openxmlformats.org/officeDocument/2006/relationships/font" Target="fonts/RubikMedium-italic.fntdata"/><Relationship Id="rId19" Type="http://schemas.openxmlformats.org/officeDocument/2006/relationships/font" Target="fonts/Ubuntu-bold.fntdata"/><Relationship Id="rId18" Type="http://schemas.openxmlformats.org/officeDocument/2006/relationships/font" Target="fonts/Ubuntu-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c8a5340e0_1_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c8a5340e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8c8a5340e0_1_1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c8a5340e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c8a5340e0_1_21: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c8a5340e0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c8a5340e0_1_8: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c8a5340e0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4437b3cd5_0_9: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a4437b3cd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8c8a5340e0_1_33: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c8a5340e0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d2d983f75_0_197: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d2d983f75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b83c978553_0_41: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b83c97855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upport.google.com/docs/answer/97447"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5.gif"/></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type="title">
  <p:cSld name="TITLE">
    <p:spTree>
      <p:nvGrpSpPr>
        <p:cNvPr id="12" name="Shape 12"/>
        <p:cNvGrpSpPr/>
        <p:nvPr/>
      </p:nvGrpSpPr>
      <p:grpSpPr>
        <a:xfrm>
          <a:off x="0" y="0"/>
          <a:ext cx="0" cy="0"/>
          <a:chOff x="0" y="0"/>
          <a:chExt cx="0" cy="0"/>
        </a:xfrm>
      </p:grpSpPr>
      <p:sp>
        <p:nvSpPr>
          <p:cNvPr id="13" name="Google Shape;13;p2"/>
          <p:cNvSpPr txBox="1"/>
          <p:nvPr/>
        </p:nvSpPr>
        <p:spPr>
          <a:xfrm>
            <a:off x="228600" y="1032075"/>
            <a:ext cx="9509700" cy="65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EA2128"/>
                </a:solidFill>
                <a:latin typeface="Rubik SemiBold"/>
                <a:ea typeface="Rubik SemiBold"/>
                <a:cs typeface="Rubik SemiBold"/>
                <a:sym typeface="Rubik SemiBold"/>
              </a:rPr>
              <a:t>Teachers, read this first!</a:t>
            </a:r>
            <a:endParaRPr sz="3200">
              <a:solidFill>
                <a:srgbClr val="EA2128"/>
              </a:solidFill>
              <a:latin typeface="Rubik SemiBold"/>
              <a:ea typeface="Rubik SemiBold"/>
              <a:cs typeface="Rubik SemiBold"/>
              <a:sym typeface="Rubik SemiBold"/>
            </a:endParaRPr>
          </a:p>
          <a:p>
            <a:pPr indent="0" lvl="0" marL="0" rtl="0" algn="l">
              <a:spcBef>
                <a:spcPts val="0"/>
              </a:spcBef>
              <a:spcAft>
                <a:spcPts val="0"/>
              </a:spcAft>
              <a:buNone/>
            </a:pPr>
            <a:r>
              <a:t/>
            </a:r>
            <a:endParaRPr sz="1600">
              <a:latin typeface="Rubik"/>
              <a:ea typeface="Rubik"/>
              <a:cs typeface="Rubik"/>
              <a:sym typeface="Rubik"/>
            </a:endParaRPr>
          </a:p>
          <a:p>
            <a:pPr indent="0" lvl="0" marL="0" rtl="0" algn="l">
              <a:lnSpc>
                <a:spcPct val="100000"/>
              </a:lnSpc>
              <a:spcBef>
                <a:spcPts val="0"/>
              </a:spcBef>
              <a:spcAft>
                <a:spcPts val="0"/>
              </a:spcAft>
              <a:buNone/>
            </a:pPr>
            <a:r>
              <a:rPr lang="en" sz="1600">
                <a:solidFill>
                  <a:srgbClr val="000000"/>
                </a:solidFill>
                <a:latin typeface="Rubik"/>
                <a:ea typeface="Rubik"/>
                <a:cs typeface="Rubik"/>
                <a:sym typeface="Rubik"/>
              </a:rPr>
              <a:t>This is your copy of a </a:t>
            </a:r>
            <a:r>
              <a:rPr i="1" lang="en" sz="1600">
                <a:latin typeface="Rubik"/>
                <a:ea typeface="Rubik"/>
                <a:cs typeface="Rubik"/>
                <a:sym typeface="Rubik"/>
              </a:rPr>
              <a:t>Scholastic MATH</a:t>
            </a:r>
            <a:r>
              <a:rPr lang="en" sz="1600">
                <a:solidFill>
                  <a:srgbClr val="000000"/>
                </a:solidFill>
                <a:latin typeface="Rubik"/>
                <a:ea typeface="Rubik"/>
                <a:cs typeface="Rubik"/>
                <a:sym typeface="Rubik"/>
              </a:rPr>
              <a:t> Google Slides activity. Except for student response boxes, all items on these slides are locked in place. You can use these slides as-is, or customize them to fit your needs. To edit any objects that are locked down, click </a:t>
            </a:r>
            <a:r>
              <a:rPr b="1" lang="en" sz="1600">
                <a:solidFill>
                  <a:srgbClr val="000000"/>
                </a:solidFill>
                <a:latin typeface="Rubik"/>
                <a:ea typeface="Rubik"/>
                <a:cs typeface="Rubik"/>
                <a:sym typeface="Rubik"/>
              </a:rPr>
              <a:t>Slide → Edit </a:t>
            </a:r>
            <a:r>
              <a:rPr b="1" lang="en" sz="1600">
                <a:latin typeface="Rubik"/>
                <a:ea typeface="Rubik"/>
                <a:cs typeface="Rubik"/>
                <a:sym typeface="Rubik"/>
              </a:rPr>
              <a:t>theme</a:t>
            </a:r>
            <a:r>
              <a:rPr b="1" lang="en" sz="1600">
                <a:solidFill>
                  <a:srgbClr val="000000"/>
                </a:solidFill>
                <a:latin typeface="Rubik"/>
                <a:ea typeface="Rubik"/>
                <a:cs typeface="Rubik"/>
                <a:sym typeface="Rubik"/>
              </a:rPr>
              <a:t>.</a:t>
            </a:r>
            <a:endParaRPr b="1"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rPr b="1" lang="en" sz="1600">
                <a:solidFill>
                  <a:srgbClr val="000000"/>
                </a:solidFill>
                <a:latin typeface="Rubik"/>
                <a:ea typeface="Rubik"/>
                <a:cs typeface="Rubik"/>
                <a:sym typeface="Rubik"/>
              </a:rPr>
              <a:t>How to Assign This Activity:</a:t>
            </a:r>
            <a:endParaRPr sz="1600">
              <a:solidFill>
                <a:srgbClr val="000000"/>
              </a:solidFill>
              <a:latin typeface="Rubik"/>
              <a:ea typeface="Rubik"/>
              <a:cs typeface="Rubik"/>
              <a:sym typeface="Rubik"/>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If you’re assigning this activity through Google Classroom, make sure to </a:t>
            </a:r>
            <a:endParaRPr sz="1600">
              <a:solidFill>
                <a:srgbClr val="000000"/>
              </a:solidFill>
              <a:latin typeface="Rubik"/>
              <a:ea typeface="Rubik"/>
              <a:cs typeface="Rubik"/>
              <a:sym typeface="Rubik"/>
            </a:endParaRPr>
          </a:p>
          <a:p>
            <a:pPr indent="0" lvl="0" marL="457200" rtl="0" algn="l">
              <a:lnSpc>
                <a:spcPct val="100000"/>
              </a:lnSpc>
              <a:spcBef>
                <a:spcPts val="0"/>
              </a:spcBef>
              <a:spcAft>
                <a:spcPts val="0"/>
              </a:spcAft>
              <a:buNone/>
            </a:pPr>
            <a:r>
              <a:rPr lang="en" sz="1600">
                <a:solidFill>
                  <a:srgbClr val="000000"/>
                </a:solidFill>
                <a:latin typeface="Rubik"/>
                <a:ea typeface="Rubik"/>
                <a:cs typeface="Rubik"/>
                <a:sym typeface="Rubik"/>
              </a:rPr>
              <a:t>select </a:t>
            </a:r>
            <a:r>
              <a:rPr b="1" lang="en" sz="1600">
                <a:solidFill>
                  <a:srgbClr val="000000"/>
                </a:solidFill>
                <a:latin typeface="Rubik"/>
                <a:ea typeface="Rubik"/>
                <a:cs typeface="Rubik"/>
                <a:sym typeface="Rubik"/>
              </a:rPr>
              <a:t>“Make a copy for each student”</a:t>
            </a:r>
            <a:r>
              <a:rPr lang="en" sz="1600">
                <a:solidFill>
                  <a:srgbClr val="000000"/>
                </a:solidFill>
                <a:latin typeface="Rubik"/>
                <a:ea typeface="Rubik"/>
                <a:cs typeface="Rubik"/>
                <a:sym typeface="Rubik"/>
              </a:rPr>
              <a:t> from the dropdown menu. </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If you’re using Microsoft Teams, you can also click </a:t>
            </a:r>
            <a:r>
              <a:rPr b="1" lang="en" sz="1600">
                <a:solidFill>
                  <a:srgbClr val="000000"/>
                </a:solidFill>
                <a:latin typeface="Rubik"/>
                <a:ea typeface="Rubik"/>
                <a:cs typeface="Rubik"/>
                <a:sym typeface="Rubik"/>
              </a:rPr>
              <a:t>File → Download →</a:t>
            </a:r>
            <a:br>
              <a:rPr b="1" lang="en" sz="1600">
                <a:solidFill>
                  <a:srgbClr val="000000"/>
                </a:solidFill>
                <a:latin typeface="Rubik"/>
                <a:ea typeface="Rubik"/>
                <a:cs typeface="Rubik"/>
                <a:sym typeface="Rubik"/>
              </a:rPr>
            </a:br>
            <a:r>
              <a:rPr b="1" lang="en" sz="1600">
                <a:solidFill>
                  <a:srgbClr val="000000"/>
                </a:solidFill>
                <a:latin typeface="Rubik"/>
                <a:ea typeface="Rubik"/>
                <a:cs typeface="Rubik"/>
                <a:sym typeface="Rubik"/>
              </a:rPr>
              <a:t> Microsoft Powerpoint</a:t>
            </a:r>
            <a:r>
              <a:rPr lang="en" sz="1600">
                <a:solidFill>
                  <a:srgbClr val="000000"/>
                </a:solidFill>
                <a:latin typeface="Rubik"/>
                <a:ea typeface="Rubik"/>
                <a:cs typeface="Rubik"/>
                <a:sym typeface="Rubik"/>
              </a:rPr>
              <a:t> for a version of this activity that you can upload to Teams.</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330200" lvl="0" marL="457200" rtl="0" algn="l">
              <a:lnSpc>
                <a:spcPct val="100000"/>
              </a:lnSpc>
              <a:spcBef>
                <a:spcPts val="0"/>
              </a:spcBef>
              <a:spcAft>
                <a:spcPts val="0"/>
              </a:spcAft>
              <a:buClr>
                <a:srgbClr val="000000"/>
              </a:buClr>
              <a:buSzPts val="1600"/>
              <a:buFont typeface="Rubik"/>
              <a:buChar char="●"/>
            </a:pPr>
            <a:r>
              <a:rPr lang="en" sz="1600">
                <a:solidFill>
                  <a:srgbClr val="000000"/>
                </a:solidFill>
                <a:latin typeface="Rubik"/>
                <a:ea typeface="Rubik"/>
                <a:cs typeface="Rubik"/>
                <a:sym typeface="Rubik"/>
              </a:rPr>
              <a:t>You can also have your students make their own copies of this activity:</a:t>
            </a:r>
            <a:endParaRPr sz="1600">
              <a:solidFill>
                <a:srgbClr val="000000"/>
              </a:solidFill>
              <a:latin typeface="Rubik"/>
              <a:ea typeface="Rubik"/>
              <a:cs typeface="Rubik"/>
              <a:sym typeface="Rubik"/>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Click the </a:t>
            </a:r>
            <a:r>
              <a:rPr b="1" lang="en" sz="1600">
                <a:solidFill>
                  <a:srgbClr val="000000"/>
                </a:solidFill>
                <a:latin typeface="Rubik"/>
                <a:ea typeface="Rubik"/>
                <a:cs typeface="Rubik"/>
                <a:sym typeface="Rubik"/>
              </a:rPr>
              <a:t>Share</a:t>
            </a:r>
            <a:r>
              <a:rPr lang="en" sz="1600">
                <a:solidFill>
                  <a:srgbClr val="000000"/>
                </a:solidFill>
                <a:latin typeface="Rubik"/>
                <a:ea typeface="Rubik"/>
                <a:cs typeface="Rubik"/>
                <a:sym typeface="Rubik"/>
              </a:rPr>
              <a:t> button at the top-right</a:t>
            </a:r>
            <a:endParaRPr sz="1600">
              <a:solidFill>
                <a:srgbClr val="000000"/>
              </a:solidFill>
              <a:latin typeface="Rubik"/>
              <a:ea typeface="Rubik"/>
              <a:cs typeface="Rubik"/>
              <a:sym typeface="Rubik"/>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Click </a:t>
            </a:r>
            <a:r>
              <a:rPr b="1" lang="en" sz="1600">
                <a:solidFill>
                  <a:srgbClr val="000000"/>
                </a:solidFill>
                <a:latin typeface="Rubik"/>
                <a:ea typeface="Rubik"/>
                <a:cs typeface="Rubik"/>
                <a:sym typeface="Rubik"/>
              </a:rPr>
              <a:t>“Copy Link”</a:t>
            </a:r>
            <a:r>
              <a:rPr lang="en" sz="1600">
                <a:solidFill>
                  <a:srgbClr val="000000"/>
                </a:solidFill>
                <a:latin typeface="Rubik"/>
                <a:ea typeface="Rubik"/>
                <a:cs typeface="Rubik"/>
                <a:sym typeface="Rubik"/>
              </a:rPr>
              <a:t>, then paste the URL into an email or assignment (don’t share it yet!)</a:t>
            </a:r>
            <a:endParaRPr sz="1600">
              <a:solidFill>
                <a:srgbClr val="000000"/>
              </a:solidFill>
              <a:latin typeface="Rubik"/>
              <a:ea typeface="Rubik"/>
              <a:cs typeface="Rubik"/>
              <a:sym typeface="Rubik"/>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At the end of the URL, change the word </a:t>
            </a:r>
            <a:r>
              <a:rPr b="1" lang="en" sz="1600">
                <a:solidFill>
                  <a:srgbClr val="000000"/>
                </a:solidFill>
                <a:latin typeface="Rubik"/>
                <a:ea typeface="Rubik"/>
                <a:cs typeface="Rubik"/>
                <a:sym typeface="Rubik"/>
              </a:rPr>
              <a:t>edit</a:t>
            </a:r>
            <a:r>
              <a:rPr lang="en" sz="1600">
                <a:solidFill>
                  <a:srgbClr val="000000"/>
                </a:solidFill>
                <a:latin typeface="Rubik"/>
                <a:ea typeface="Rubik"/>
                <a:cs typeface="Rubik"/>
                <a:sym typeface="Rubik"/>
              </a:rPr>
              <a:t> to </a:t>
            </a:r>
            <a:r>
              <a:rPr b="1" lang="en" sz="1600">
                <a:solidFill>
                  <a:srgbClr val="000000"/>
                </a:solidFill>
                <a:latin typeface="Rubik"/>
                <a:ea typeface="Rubik"/>
                <a:cs typeface="Rubik"/>
                <a:sym typeface="Rubik"/>
              </a:rPr>
              <a:t>copy</a:t>
            </a:r>
            <a:r>
              <a:rPr lang="en" sz="1600">
                <a:solidFill>
                  <a:srgbClr val="000000"/>
                </a:solidFill>
                <a:latin typeface="Rubik"/>
                <a:ea typeface="Rubik"/>
                <a:cs typeface="Rubik"/>
                <a:sym typeface="Rubik"/>
              </a:rPr>
              <a:t>, like so:</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457200" lvl="0" marL="457200" rtl="0" algn="l">
              <a:lnSpc>
                <a:spcPct val="100000"/>
              </a:lnSpc>
              <a:spcBef>
                <a:spcPts val="0"/>
              </a:spcBef>
              <a:spcAft>
                <a:spcPts val="0"/>
              </a:spcAft>
              <a:buNone/>
            </a:pPr>
            <a:r>
              <a:rPr lang="en" sz="1600" u="sng">
                <a:solidFill>
                  <a:srgbClr val="000000"/>
                </a:solidFill>
                <a:latin typeface="Rubik"/>
                <a:ea typeface="Rubik"/>
                <a:cs typeface="Rubik"/>
                <a:sym typeface="Rubik"/>
              </a:rPr>
              <a:t>https://docs.google.com/presentation/d/[. . . ]/</a:t>
            </a:r>
            <a:r>
              <a:rPr b="1" lang="en" sz="1600" u="sng">
                <a:solidFill>
                  <a:srgbClr val="000000"/>
                </a:solidFill>
                <a:highlight>
                  <a:srgbClr val="CCEF05"/>
                </a:highlight>
                <a:latin typeface="Rubik"/>
                <a:ea typeface="Rubik"/>
                <a:cs typeface="Rubik"/>
                <a:sym typeface="Rubik"/>
              </a:rPr>
              <a:t>edit</a:t>
            </a:r>
            <a:r>
              <a:rPr lang="en" sz="1600" u="sng">
                <a:solidFill>
                  <a:srgbClr val="000000"/>
                </a:solidFill>
                <a:latin typeface="Rubik"/>
                <a:ea typeface="Rubik"/>
                <a:cs typeface="Rubik"/>
                <a:sym typeface="Rubik"/>
              </a:rPr>
              <a:t>?usp=sharing</a:t>
            </a:r>
            <a:endParaRPr sz="1600" u="sng">
              <a:solidFill>
                <a:srgbClr val="000000"/>
              </a:solidFill>
              <a:latin typeface="Rubik"/>
              <a:ea typeface="Rubik"/>
              <a:cs typeface="Rubik"/>
              <a:sym typeface="Rubik"/>
            </a:endParaRPr>
          </a:p>
          <a:p>
            <a:pPr indent="0" lvl="0" marL="0" rtl="0" algn="l">
              <a:lnSpc>
                <a:spcPct val="100000"/>
              </a:lnSpc>
              <a:spcBef>
                <a:spcPts val="0"/>
              </a:spcBef>
              <a:spcAft>
                <a:spcPts val="0"/>
              </a:spcAft>
              <a:buNone/>
            </a:pPr>
            <a:r>
              <a:rPr lang="en" sz="1600">
                <a:solidFill>
                  <a:srgbClr val="000000"/>
                </a:solidFill>
                <a:latin typeface="Rubik"/>
                <a:ea typeface="Rubik"/>
                <a:cs typeface="Rubik"/>
                <a:sym typeface="Rubik"/>
              </a:rPr>
              <a:t>											        </a:t>
            </a:r>
            <a:r>
              <a:rPr lang="en" sz="1600">
                <a:solidFill>
                  <a:srgbClr val="222222"/>
                </a:solidFill>
                <a:highlight>
                  <a:srgbClr val="FFFFFF"/>
                </a:highlight>
                <a:latin typeface="Rubik"/>
                <a:ea typeface="Rubik"/>
                <a:cs typeface="Rubik"/>
                <a:sym typeface="Rubik"/>
              </a:rPr>
              <a:t>↓</a:t>
            </a:r>
            <a:endParaRPr sz="1600">
              <a:solidFill>
                <a:srgbClr val="000000"/>
              </a:solidFill>
              <a:latin typeface="Rubik"/>
              <a:ea typeface="Rubik"/>
              <a:cs typeface="Rubik"/>
              <a:sym typeface="Rubik"/>
            </a:endParaRPr>
          </a:p>
          <a:p>
            <a:pPr indent="457200" lvl="0" marL="457200" rtl="0" algn="l">
              <a:lnSpc>
                <a:spcPct val="100000"/>
              </a:lnSpc>
              <a:spcBef>
                <a:spcPts val="0"/>
              </a:spcBef>
              <a:spcAft>
                <a:spcPts val="0"/>
              </a:spcAft>
              <a:buNone/>
            </a:pPr>
            <a:r>
              <a:rPr lang="en" sz="1600" u="sng">
                <a:solidFill>
                  <a:srgbClr val="000000"/>
                </a:solidFill>
                <a:latin typeface="Rubik"/>
                <a:ea typeface="Rubik"/>
                <a:cs typeface="Rubik"/>
                <a:sym typeface="Rubik"/>
              </a:rPr>
              <a:t>https://docs.google.com/presentation/d/[. . . ]/</a:t>
            </a:r>
            <a:r>
              <a:rPr b="1" lang="en" sz="1600" u="sng">
                <a:solidFill>
                  <a:srgbClr val="000000"/>
                </a:solidFill>
                <a:highlight>
                  <a:srgbClr val="CCEF05"/>
                </a:highlight>
                <a:latin typeface="Rubik"/>
                <a:ea typeface="Rubik"/>
                <a:cs typeface="Rubik"/>
                <a:sym typeface="Rubik"/>
              </a:rPr>
              <a:t>copy</a:t>
            </a:r>
            <a:r>
              <a:rPr lang="en" sz="1600" u="sng">
                <a:solidFill>
                  <a:srgbClr val="000000"/>
                </a:solidFill>
                <a:latin typeface="Rubik"/>
                <a:ea typeface="Rubik"/>
                <a:cs typeface="Rubik"/>
                <a:sym typeface="Rubik"/>
              </a:rPr>
              <a:t>?usp=sharing</a:t>
            </a:r>
            <a:endParaRPr sz="1600">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FF0000"/>
              </a:solidFill>
              <a:latin typeface="Rubik"/>
              <a:ea typeface="Rubik"/>
              <a:cs typeface="Rubik"/>
              <a:sym typeface="Rubik"/>
            </a:endParaRPr>
          </a:p>
          <a:p>
            <a:pPr indent="0" lvl="0" marL="0" rtl="0" algn="l">
              <a:lnSpc>
                <a:spcPct val="100000"/>
              </a:lnSpc>
              <a:spcBef>
                <a:spcPts val="0"/>
              </a:spcBef>
              <a:spcAft>
                <a:spcPts val="0"/>
              </a:spcAft>
              <a:buNone/>
            </a:pPr>
            <a:r>
              <a:rPr lang="en" sz="2600">
                <a:solidFill>
                  <a:srgbClr val="EA2128"/>
                </a:solidFill>
                <a:latin typeface="Rubik SemiBold"/>
                <a:ea typeface="Rubik SemiBold"/>
                <a:cs typeface="Rubik SemiBold"/>
                <a:sym typeface="Rubik SemiBold"/>
              </a:rPr>
              <a:t>Don’t forget: Delete this slide before sharing the activity with your students!</a:t>
            </a:r>
            <a:endParaRPr sz="2600">
              <a:solidFill>
                <a:srgbClr val="EA2128"/>
              </a:solidFill>
              <a:latin typeface="Rubik SemiBold"/>
              <a:ea typeface="Rubik SemiBold"/>
              <a:cs typeface="Rubik SemiBold"/>
              <a:sym typeface="Rubik SemiBold"/>
            </a:endParaRPr>
          </a:p>
        </p:txBody>
      </p:sp>
      <p:pic>
        <p:nvPicPr>
          <p:cNvPr id="14" name="Google Shape;14;p2"/>
          <p:cNvPicPr preferRelativeResize="0"/>
          <p:nvPr/>
        </p:nvPicPr>
        <p:blipFill>
          <a:blip r:embed="rId2">
            <a:alphaModFix/>
          </a:blip>
          <a:stretch>
            <a:fillRect/>
          </a:stretch>
        </p:blipFill>
        <p:spPr>
          <a:xfrm>
            <a:off x="7768075" y="2922775"/>
            <a:ext cx="1609725" cy="962025"/>
          </a:xfrm>
          <a:prstGeom prst="rect">
            <a:avLst/>
          </a:prstGeom>
          <a:noFill/>
          <a:ln cap="flat" cmpd="sng" w="9525">
            <a:solidFill>
              <a:srgbClr val="000000"/>
            </a:solidFill>
            <a:prstDash val="solid"/>
            <a:miter lim="8000"/>
            <a:headEnd len="sm" w="sm" type="none"/>
            <a:tailEnd len="sm" w="sm" type="none"/>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96" name="Shape 9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1 1">
  <p:cSld name="CUSTOM_2">
    <p:spTree>
      <p:nvGrpSpPr>
        <p:cNvPr id="15" name="Shape 15"/>
        <p:cNvGrpSpPr/>
        <p:nvPr/>
      </p:nvGrpSpPr>
      <p:grpSpPr>
        <a:xfrm>
          <a:off x="0" y="0"/>
          <a:ext cx="0" cy="0"/>
          <a:chOff x="0" y="0"/>
          <a:chExt cx="0" cy="0"/>
        </a:xfrm>
      </p:grpSpPr>
      <p:sp>
        <p:nvSpPr>
          <p:cNvPr id="16" name="Google Shape;16;p3"/>
          <p:cNvSpPr/>
          <p:nvPr/>
        </p:nvSpPr>
        <p:spPr>
          <a:xfrm>
            <a:off x="4225725" y="219456"/>
            <a:ext cx="5856900" cy="548700"/>
          </a:xfrm>
          <a:prstGeom prst="rect">
            <a:avLst/>
          </a:prstGeom>
          <a:solidFill>
            <a:srgbClr val="027D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idx="1" type="body"/>
          </p:nvPr>
        </p:nvSpPr>
        <p:spPr>
          <a:xfrm>
            <a:off x="5234475" y="333906"/>
            <a:ext cx="4692300" cy="319800"/>
          </a:xfrm>
          <a:prstGeom prst="rect">
            <a:avLst/>
          </a:prstGeom>
          <a:solidFill>
            <a:srgbClr val="FFFFFF"/>
          </a:solidFill>
          <a:ln>
            <a:noFill/>
          </a:ln>
        </p:spPr>
        <p:txBody>
          <a:bodyPr anchorCtr="0" anchor="t" bIns="91425" lIns="91425" spcFirstLastPara="1" rIns="91425" wrap="square" tIns="27425">
            <a:noAutofit/>
          </a:bodyPr>
          <a:lstStyle>
            <a:lvl1pPr indent="-342900" lvl="0" marL="457200" rtl="0">
              <a:spcBef>
                <a:spcPts val="0"/>
              </a:spcBef>
              <a:spcAft>
                <a:spcPts val="0"/>
              </a:spcAft>
              <a:buClr>
                <a:srgbClr val="000000"/>
              </a:buClr>
              <a:buSzPts val="1800"/>
              <a:buChar char="●"/>
              <a:defRPr sz="1800">
                <a:solidFill>
                  <a:srgbClr val="000000"/>
                </a:solidFill>
              </a:defRPr>
            </a:lvl1pPr>
            <a:lvl2pPr indent="-317500" lvl="1" marL="914400" rtl="0">
              <a:spcBef>
                <a:spcPts val="1600"/>
              </a:spcBef>
              <a:spcAft>
                <a:spcPts val="0"/>
              </a:spcAft>
              <a:buClr>
                <a:srgbClr val="000000"/>
              </a:buClr>
              <a:buSzPts val="1400"/>
              <a:buChar char="○"/>
              <a:defRPr>
                <a:solidFill>
                  <a:srgbClr val="000000"/>
                </a:solidFill>
              </a:defRPr>
            </a:lvl2pPr>
            <a:lvl3pPr indent="-317500" lvl="2" marL="1371600" rtl="0">
              <a:spcBef>
                <a:spcPts val="1600"/>
              </a:spcBef>
              <a:spcAft>
                <a:spcPts val="0"/>
              </a:spcAft>
              <a:buClr>
                <a:srgbClr val="000000"/>
              </a:buClr>
              <a:buSzPts val="1400"/>
              <a:buChar char="■"/>
              <a:defRPr>
                <a:solidFill>
                  <a:srgbClr val="000000"/>
                </a:solidFill>
              </a:defRPr>
            </a:lvl3pPr>
            <a:lvl4pPr indent="-317500" lvl="3" marL="1828800" rtl="0">
              <a:spcBef>
                <a:spcPts val="1600"/>
              </a:spcBef>
              <a:spcAft>
                <a:spcPts val="0"/>
              </a:spcAft>
              <a:buClr>
                <a:srgbClr val="000000"/>
              </a:buClr>
              <a:buSzPts val="1400"/>
              <a:buChar char="●"/>
              <a:defRPr>
                <a:solidFill>
                  <a:srgbClr val="000000"/>
                </a:solidFill>
              </a:defRPr>
            </a:lvl4pPr>
            <a:lvl5pPr indent="-317500" lvl="4" marL="2286000" rtl="0">
              <a:spcBef>
                <a:spcPts val="1600"/>
              </a:spcBef>
              <a:spcAft>
                <a:spcPts val="0"/>
              </a:spcAft>
              <a:buClr>
                <a:srgbClr val="000000"/>
              </a:buClr>
              <a:buSzPts val="1400"/>
              <a:buChar char="○"/>
              <a:defRPr>
                <a:solidFill>
                  <a:srgbClr val="000000"/>
                </a:solidFill>
              </a:defRPr>
            </a:lvl5pPr>
            <a:lvl6pPr indent="-317500" lvl="5" marL="2743200" rtl="0">
              <a:spcBef>
                <a:spcPts val="1600"/>
              </a:spcBef>
              <a:spcAft>
                <a:spcPts val="0"/>
              </a:spcAft>
              <a:buClr>
                <a:srgbClr val="000000"/>
              </a:buClr>
              <a:buSzPts val="1400"/>
              <a:buChar char="■"/>
              <a:defRPr>
                <a:solidFill>
                  <a:srgbClr val="000000"/>
                </a:solidFill>
              </a:defRPr>
            </a:lvl6pPr>
            <a:lvl7pPr indent="-317500" lvl="6" marL="3200400" rtl="0">
              <a:spcBef>
                <a:spcPts val="1600"/>
              </a:spcBef>
              <a:spcAft>
                <a:spcPts val="0"/>
              </a:spcAft>
              <a:buClr>
                <a:srgbClr val="000000"/>
              </a:buClr>
              <a:buSzPts val="1400"/>
              <a:buChar char="●"/>
              <a:defRPr>
                <a:solidFill>
                  <a:srgbClr val="000000"/>
                </a:solidFill>
              </a:defRPr>
            </a:lvl7pPr>
            <a:lvl8pPr indent="-317500" lvl="7" marL="3657600" rtl="0">
              <a:spcBef>
                <a:spcPts val="1600"/>
              </a:spcBef>
              <a:spcAft>
                <a:spcPts val="0"/>
              </a:spcAft>
              <a:buClr>
                <a:srgbClr val="000000"/>
              </a:buClr>
              <a:buSzPts val="1400"/>
              <a:buChar char="○"/>
              <a:defRPr>
                <a:solidFill>
                  <a:srgbClr val="000000"/>
                </a:solidFill>
              </a:defRPr>
            </a:lvl8pPr>
            <a:lvl9pPr indent="-317500" lvl="8" marL="4114800" rtl="0">
              <a:spcBef>
                <a:spcPts val="1600"/>
              </a:spcBef>
              <a:spcAft>
                <a:spcPts val="1600"/>
              </a:spcAft>
              <a:buClr>
                <a:srgbClr val="000000"/>
              </a:buClr>
              <a:buSzPts val="1400"/>
              <a:buChar char="■"/>
              <a:defRPr>
                <a:solidFill>
                  <a:srgbClr val="000000"/>
                </a:solidFill>
              </a:defRPr>
            </a:lvl9pPr>
          </a:lstStyle>
          <a:p/>
        </p:txBody>
      </p:sp>
      <p:sp>
        <p:nvSpPr>
          <p:cNvPr id="18" name="Google Shape;18;p3"/>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19" name="Google Shape;19;p3"/>
          <p:cNvSpPr/>
          <p:nvPr/>
        </p:nvSpPr>
        <p:spPr>
          <a:xfrm>
            <a:off x="319800" y="2834640"/>
            <a:ext cx="2832900" cy="4251900"/>
          </a:xfrm>
          <a:prstGeom prst="rect">
            <a:avLst/>
          </a:prstGeom>
          <a:solidFill>
            <a:srgbClr val="FFFFFF"/>
          </a:solidFill>
          <a:ln cap="flat" cmpd="sng" w="19050">
            <a:solidFill>
              <a:srgbClr val="F2664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chemeClr val="dk1"/>
                </a:solidFill>
                <a:latin typeface="Rubik Medium"/>
                <a:ea typeface="Rubik Medium"/>
                <a:cs typeface="Rubik Medium"/>
                <a:sym typeface="Rubik Medium"/>
              </a:rPr>
              <a:t>Follow each step to complete this lesson.</a:t>
            </a:r>
            <a:endParaRPr sz="2000">
              <a:solidFill>
                <a:schemeClr val="dk1"/>
              </a:solidFill>
              <a:latin typeface="Rubik Medium"/>
              <a:ea typeface="Rubik Medium"/>
              <a:cs typeface="Rubik Medium"/>
              <a:sym typeface="Rubik Medium"/>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1. </a:t>
            </a:r>
            <a:r>
              <a:rPr lang="en" sz="1900">
                <a:solidFill>
                  <a:schemeClr val="dk1"/>
                </a:solidFill>
                <a:latin typeface="Rubik"/>
                <a:ea typeface="Rubik"/>
                <a:cs typeface="Rubik"/>
                <a:sym typeface="Rubik"/>
              </a:rPr>
              <a:t>Think and Connect</a:t>
            </a:r>
            <a:endParaRPr sz="1900">
              <a:solidFill>
                <a:schemeClr val="dk1"/>
              </a:solidFill>
              <a:latin typeface="Rubik"/>
              <a:ea typeface="Rubik"/>
              <a:cs typeface="Rubik"/>
              <a:sym typeface="Rubik"/>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2. </a:t>
            </a:r>
            <a:r>
              <a:rPr lang="en" sz="1900">
                <a:solidFill>
                  <a:schemeClr val="dk1"/>
                </a:solidFill>
                <a:latin typeface="Rubik"/>
                <a:ea typeface="Rubik"/>
                <a:cs typeface="Rubik"/>
                <a:sym typeface="Rubik"/>
              </a:rPr>
              <a:t>Watch and Respond</a:t>
            </a:r>
            <a:endParaRPr sz="1900">
              <a:solidFill>
                <a:schemeClr val="dk1"/>
              </a:solidFill>
              <a:latin typeface="Rubik"/>
              <a:ea typeface="Rubik"/>
              <a:cs typeface="Rubik"/>
              <a:sym typeface="Rubik"/>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3. </a:t>
            </a:r>
            <a:r>
              <a:rPr lang="en" sz="1900">
                <a:solidFill>
                  <a:schemeClr val="dk1"/>
                </a:solidFill>
                <a:latin typeface="Rubik"/>
                <a:ea typeface="Rubik"/>
                <a:cs typeface="Rubik"/>
                <a:sym typeface="Rubik"/>
              </a:rPr>
              <a:t>Read and Reflect</a:t>
            </a:r>
            <a:endParaRPr b="1" sz="1900">
              <a:solidFill>
                <a:srgbClr val="F26649"/>
              </a:solidFill>
              <a:latin typeface="Rubik"/>
              <a:ea typeface="Rubik"/>
              <a:cs typeface="Rubik"/>
              <a:sym typeface="Rubik"/>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4. </a:t>
            </a:r>
            <a:r>
              <a:rPr lang="en" sz="1900">
                <a:solidFill>
                  <a:schemeClr val="dk1"/>
                </a:solidFill>
                <a:latin typeface="Rubik"/>
                <a:ea typeface="Rubik"/>
                <a:cs typeface="Rubik"/>
                <a:sym typeface="Rubik"/>
              </a:rPr>
              <a:t>Your Turn</a:t>
            </a:r>
            <a:r>
              <a:rPr b="1" lang="en" sz="1900">
                <a:solidFill>
                  <a:schemeClr val="dk1"/>
                </a:solidFill>
                <a:latin typeface="Lato"/>
                <a:ea typeface="Lato"/>
                <a:cs typeface="Lato"/>
                <a:sym typeface="Lato"/>
              </a:rPr>
              <a:t> </a:t>
            </a:r>
            <a:endParaRPr b="1" sz="1900">
              <a:solidFill>
                <a:schemeClr val="dk1"/>
              </a:solidFill>
              <a:latin typeface="Lato"/>
              <a:ea typeface="Lato"/>
              <a:cs typeface="Lato"/>
              <a:sym typeface="Lato"/>
            </a:endParaRPr>
          </a:p>
          <a:p>
            <a:pPr indent="0" lvl="0" marL="0" rtl="0" algn="l">
              <a:spcBef>
                <a:spcPts val="1200"/>
              </a:spcBef>
              <a:spcAft>
                <a:spcPts val="0"/>
              </a:spcAft>
              <a:buNone/>
            </a:pPr>
            <a:r>
              <a:rPr b="1" lang="en" sz="1900">
                <a:solidFill>
                  <a:srgbClr val="F26649"/>
                </a:solidFill>
                <a:latin typeface="Rubik"/>
                <a:ea typeface="Rubik"/>
                <a:cs typeface="Rubik"/>
                <a:sym typeface="Rubik"/>
              </a:rPr>
              <a:t>5. </a:t>
            </a:r>
            <a:r>
              <a:rPr lang="en" sz="1900">
                <a:solidFill>
                  <a:schemeClr val="dk1"/>
                </a:solidFill>
                <a:latin typeface="Rubik"/>
                <a:ea typeface="Rubik"/>
                <a:cs typeface="Rubik"/>
                <a:sym typeface="Rubik"/>
              </a:rPr>
              <a:t>Continue Your Learning</a:t>
            </a:r>
            <a:endParaRPr sz="1900">
              <a:solidFill>
                <a:schemeClr val="dk1"/>
              </a:solidFill>
              <a:latin typeface="Rubik"/>
              <a:ea typeface="Rubik"/>
              <a:cs typeface="Rubik"/>
              <a:sym typeface="Rubik"/>
            </a:endParaRPr>
          </a:p>
          <a:p>
            <a:pPr indent="0" lvl="0" marL="0" rtl="0" algn="l">
              <a:spcBef>
                <a:spcPts val="1200"/>
              </a:spcBef>
              <a:spcAft>
                <a:spcPts val="1200"/>
              </a:spcAft>
              <a:buClr>
                <a:schemeClr val="dk1"/>
              </a:buClr>
              <a:buSzPts val="1100"/>
              <a:buFont typeface="Arial"/>
              <a:buNone/>
            </a:pPr>
            <a:r>
              <a:rPr b="1" lang="en" sz="1900">
                <a:solidFill>
                  <a:srgbClr val="F26649"/>
                </a:solidFill>
                <a:latin typeface="Rubik"/>
                <a:ea typeface="Rubik"/>
                <a:cs typeface="Rubik"/>
                <a:sym typeface="Rubik"/>
              </a:rPr>
              <a:t>6. </a:t>
            </a:r>
            <a:r>
              <a:rPr lang="en" sz="1900">
                <a:solidFill>
                  <a:schemeClr val="dk1"/>
                </a:solidFill>
                <a:latin typeface="Rubik"/>
                <a:ea typeface="Rubik"/>
                <a:cs typeface="Rubik"/>
                <a:sym typeface="Rubik"/>
              </a:rPr>
              <a:t>Share and Show</a:t>
            </a:r>
            <a:endParaRPr sz="1900">
              <a:solidFill>
                <a:schemeClr val="dk1"/>
              </a:solidFill>
              <a:latin typeface="Rubik"/>
              <a:ea typeface="Rubik"/>
              <a:cs typeface="Rubik"/>
              <a:sym typeface="Rubik"/>
            </a:endParaRPr>
          </a:p>
        </p:txBody>
      </p:sp>
      <p:sp>
        <p:nvSpPr>
          <p:cNvPr id="20" name="Google Shape;20;p3"/>
          <p:cNvSpPr txBox="1"/>
          <p:nvPr/>
        </p:nvSpPr>
        <p:spPr>
          <a:xfrm>
            <a:off x="4279645" y="274346"/>
            <a:ext cx="1029600" cy="4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Rubik SemiBold"/>
                <a:ea typeface="Rubik SemiBold"/>
                <a:cs typeface="Rubik SemiBold"/>
                <a:sym typeface="Rubik SemiBold"/>
              </a:rPr>
              <a:t>Name:</a:t>
            </a:r>
            <a:endParaRPr sz="1800">
              <a:solidFill>
                <a:schemeClr val="lt1"/>
              </a:solidFill>
              <a:latin typeface="Rubik SemiBold"/>
              <a:ea typeface="Rubik SemiBold"/>
              <a:cs typeface="Rubik SemiBold"/>
              <a:sym typeface="Rubik SemiBold"/>
            </a:endParaRPr>
          </a:p>
        </p:txBody>
      </p:sp>
      <p:sp>
        <p:nvSpPr>
          <p:cNvPr id="21" name="Google Shape;21;p3"/>
          <p:cNvSpPr/>
          <p:nvPr/>
        </p:nvSpPr>
        <p:spPr>
          <a:xfrm>
            <a:off x="0" y="994975"/>
            <a:ext cx="10058400" cy="815400"/>
          </a:xfrm>
          <a:prstGeom prst="rect">
            <a:avLst/>
          </a:prstGeom>
          <a:solidFill>
            <a:srgbClr val="F266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txBox="1"/>
          <p:nvPr/>
        </p:nvSpPr>
        <p:spPr>
          <a:xfrm>
            <a:off x="0" y="1128325"/>
            <a:ext cx="10058400" cy="548700"/>
          </a:xfrm>
          <a:prstGeom prst="rect">
            <a:avLst/>
          </a:prstGeom>
          <a:solidFill>
            <a:srgbClr val="F266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Ubuntu Medium"/>
                <a:ea typeface="Ubuntu Medium"/>
                <a:cs typeface="Ubuntu Medium"/>
                <a:sym typeface="Ubuntu Medium"/>
              </a:rPr>
              <a:t>Learning Journey</a:t>
            </a:r>
            <a:r>
              <a:rPr lang="en" sz="2400">
                <a:solidFill>
                  <a:srgbClr val="FFFFFF"/>
                </a:solidFill>
                <a:latin typeface="Ubuntu Medium"/>
                <a:ea typeface="Ubuntu Medium"/>
                <a:cs typeface="Ubuntu Medium"/>
                <a:sym typeface="Ubuntu Medium"/>
              </a:rPr>
              <a:t>: </a:t>
            </a:r>
            <a:r>
              <a:rPr lang="en" sz="4200">
                <a:solidFill>
                  <a:srgbClr val="FFFFFF"/>
                </a:solidFill>
                <a:latin typeface="Ubuntu Medium"/>
                <a:ea typeface="Ubuntu Medium"/>
                <a:cs typeface="Ubuntu Medium"/>
                <a:sym typeface="Ubuntu Medium"/>
              </a:rPr>
              <a:t>Mikaila’s Lemonade</a:t>
            </a:r>
            <a:endParaRPr sz="6000">
              <a:solidFill>
                <a:srgbClr val="FFFFFF"/>
              </a:solidFill>
              <a:latin typeface="Ubuntu Medium"/>
              <a:ea typeface="Ubuntu Medium"/>
              <a:cs typeface="Ubuntu Medium"/>
              <a:sym typeface="Ubuntu Medium"/>
            </a:endParaRPr>
          </a:p>
        </p:txBody>
      </p:sp>
      <p:sp>
        <p:nvSpPr>
          <p:cNvPr id="23" name="Google Shape;23;p3"/>
          <p:cNvSpPr txBox="1"/>
          <p:nvPr/>
        </p:nvSpPr>
        <p:spPr>
          <a:xfrm>
            <a:off x="1668825" y="1828800"/>
            <a:ext cx="8389500" cy="822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latin typeface="Rubik"/>
                <a:ea typeface="Rubik"/>
                <a:cs typeface="Rubik"/>
                <a:sym typeface="Rubik"/>
              </a:rPr>
              <a:t>Students will calculate percents related to Me &amp; the Bees’s funding, value, and profit.</a:t>
            </a:r>
            <a:endParaRPr sz="1900">
              <a:solidFill>
                <a:schemeClr val="dk1"/>
              </a:solidFill>
              <a:latin typeface="Rubik"/>
              <a:ea typeface="Rubik"/>
              <a:cs typeface="Rubik"/>
              <a:sym typeface="Rubik"/>
            </a:endParaRPr>
          </a:p>
          <a:p>
            <a:pPr indent="0" lvl="0" marL="0" rtl="0" algn="l">
              <a:spcBef>
                <a:spcPts val="0"/>
              </a:spcBef>
              <a:spcAft>
                <a:spcPts val="0"/>
              </a:spcAft>
              <a:buNone/>
            </a:pPr>
            <a:r>
              <a:t/>
            </a:r>
            <a:endParaRPr sz="1900">
              <a:solidFill>
                <a:schemeClr val="dk1"/>
              </a:solidFill>
              <a:latin typeface="Rubik"/>
              <a:ea typeface="Rubik"/>
              <a:cs typeface="Rubik"/>
              <a:sym typeface="Rubik"/>
            </a:endParaRPr>
          </a:p>
        </p:txBody>
      </p:sp>
      <p:sp>
        <p:nvSpPr>
          <p:cNvPr id="24" name="Google Shape;24;p3"/>
          <p:cNvSpPr txBox="1"/>
          <p:nvPr/>
        </p:nvSpPr>
        <p:spPr>
          <a:xfrm>
            <a:off x="228600" y="1828800"/>
            <a:ext cx="1440300" cy="822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F26649"/>
                </a:solidFill>
                <a:latin typeface="Ubuntu Medium"/>
                <a:ea typeface="Ubuntu Medium"/>
                <a:cs typeface="Ubuntu Medium"/>
                <a:sym typeface="Ubuntu Medium"/>
              </a:rPr>
              <a:t>Objective:</a:t>
            </a:r>
            <a:endParaRPr b="1" sz="1900" u="sng">
              <a:solidFill>
                <a:srgbClr val="0054A6"/>
              </a:solidFill>
              <a:latin typeface="Rubik"/>
              <a:ea typeface="Rubik"/>
              <a:cs typeface="Rubik"/>
              <a:sym typeface="Rubik"/>
            </a:endParaRPr>
          </a:p>
        </p:txBody>
      </p:sp>
      <p:pic>
        <p:nvPicPr>
          <p:cNvPr id="25" name="Google Shape;25;p3"/>
          <p:cNvPicPr preferRelativeResize="0"/>
          <p:nvPr/>
        </p:nvPicPr>
        <p:blipFill>
          <a:blip r:embed="rId2">
            <a:alphaModFix/>
          </a:blip>
          <a:stretch>
            <a:fillRect/>
          </a:stretch>
        </p:blipFill>
        <p:spPr>
          <a:xfrm>
            <a:off x="3305100" y="2804100"/>
            <a:ext cx="6381750" cy="42767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2 1">
  <p:cSld name="CUSTOM_1_1_2_1_1_1">
    <p:spTree>
      <p:nvGrpSpPr>
        <p:cNvPr id="26" name="Shape 26"/>
        <p:cNvGrpSpPr/>
        <p:nvPr/>
      </p:nvGrpSpPr>
      <p:grpSpPr>
        <a:xfrm>
          <a:off x="0" y="0"/>
          <a:ext cx="0" cy="0"/>
          <a:chOff x="0" y="0"/>
          <a:chExt cx="0" cy="0"/>
        </a:xfrm>
      </p:grpSpPr>
      <p:sp>
        <p:nvSpPr>
          <p:cNvPr id="27" name="Google Shape;27;p4"/>
          <p:cNvSpPr txBox="1"/>
          <p:nvPr/>
        </p:nvSpPr>
        <p:spPr>
          <a:xfrm>
            <a:off x="231700" y="1929925"/>
            <a:ext cx="9317700" cy="1667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Rubik"/>
                <a:ea typeface="Rubik"/>
                <a:cs typeface="Rubik"/>
                <a:sym typeface="Rubik"/>
              </a:rPr>
              <a:t>Use mental math to answer the following questions. (</a:t>
            </a:r>
            <a:r>
              <a:rPr i="1" lang="en" sz="2200">
                <a:solidFill>
                  <a:schemeClr val="dk1"/>
                </a:solidFill>
                <a:latin typeface="Rubik"/>
                <a:ea typeface="Rubik"/>
                <a:cs typeface="Rubik"/>
                <a:sym typeface="Rubik"/>
              </a:rPr>
              <a:t>Hint: If you need a little help use a piece of scrap paper to calculate the answers).</a:t>
            </a:r>
            <a:endParaRPr sz="2200">
              <a:solidFill>
                <a:schemeClr val="dk1"/>
              </a:solidFill>
              <a:latin typeface="Rubik"/>
              <a:ea typeface="Rubik"/>
              <a:cs typeface="Rubik"/>
              <a:sym typeface="Rubik"/>
            </a:endParaRPr>
          </a:p>
          <a:p>
            <a:pPr indent="0" lvl="0" marL="0" rtl="0" algn="l">
              <a:spcBef>
                <a:spcPts val="0"/>
              </a:spcBef>
              <a:spcAft>
                <a:spcPts val="0"/>
              </a:spcAft>
              <a:buNone/>
            </a:pPr>
            <a:r>
              <a:t/>
            </a:r>
            <a:endParaRPr sz="2200">
              <a:solidFill>
                <a:schemeClr val="dk1"/>
              </a:solidFill>
              <a:latin typeface="Rubik"/>
              <a:ea typeface="Rubik"/>
              <a:cs typeface="Rubik"/>
              <a:sym typeface="Rubik"/>
            </a:endParaRPr>
          </a:p>
          <a:p>
            <a:pPr indent="0" lvl="0" marL="0" rtl="0" algn="l">
              <a:spcBef>
                <a:spcPts val="0"/>
              </a:spcBef>
              <a:spcAft>
                <a:spcPts val="0"/>
              </a:spcAft>
              <a:buNone/>
            </a:pPr>
            <a:r>
              <a:rPr b="1" lang="en" sz="2200">
                <a:solidFill>
                  <a:schemeClr val="dk1"/>
                </a:solidFill>
                <a:latin typeface="Rubik"/>
                <a:ea typeface="Rubik"/>
                <a:cs typeface="Rubik"/>
                <a:sym typeface="Rubik"/>
              </a:rPr>
              <a:t>1.</a:t>
            </a:r>
            <a:r>
              <a:rPr lang="en" sz="2200">
                <a:solidFill>
                  <a:schemeClr val="dk1"/>
                </a:solidFill>
                <a:latin typeface="Rubik"/>
                <a:ea typeface="Rubik"/>
                <a:cs typeface="Rubik"/>
                <a:sym typeface="Rubik"/>
              </a:rPr>
              <a:t> What is the fraction equivalent of 10%? 25%? 50%?</a:t>
            </a:r>
            <a:endParaRPr sz="2200">
              <a:solidFill>
                <a:schemeClr val="dk1"/>
              </a:solidFill>
              <a:latin typeface="Rubik"/>
              <a:ea typeface="Rubik"/>
              <a:cs typeface="Rubik"/>
              <a:sym typeface="Rubik"/>
            </a:endParaRPr>
          </a:p>
        </p:txBody>
      </p:sp>
      <p:sp>
        <p:nvSpPr>
          <p:cNvPr id="28" name="Google Shape;28;p4"/>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1.</a:t>
            </a:r>
            <a:r>
              <a:rPr lang="en" sz="3400">
                <a:solidFill>
                  <a:srgbClr val="FFFFFF"/>
                </a:solidFill>
                <a:latin typeface="Ubuntu Medium"/>
                <a:ea typeface="Ubuntu Medium"/>
                <a:cs typeface="Ubuntu Medium"/>
                <a:sym typeface="Ubuntu Medium"/>
              </a:rPr>
              <a:t> </a:t>
            </a:r>
            <a:r>
              <a:rPr lang="en" sz="4400">
                <a:solidFill>
                  <a:srgbClr val="FFFFFF"/>
                </a:solidFill>
                <a:latin typeface="Ubuntu Medium"/>
                <a:ea typeface="Ubuntu Medium"/>
                <a:cs typeface="Ubuntu Medium"/>
                <a:sym typeface="Ubuntu Medium"/>
              </a:rPr>
              <a:t>Think and Connect</a:t>
            </a:r>
            <a:endParaRPr sz="5400">
              <a:solidFill>
                <a:srgbClr val="FFFFFF"/>
              </a:solidFill>
              <a:latin typeface="Ubuntu Medium"/>
              <a:ea typeface="Ubuntu Medium"/>
              <a:cs typeface="Ubuntu Medium"/>
              <a:sym typeface="Ubuntu Medium"/>
            </a:endParaRPr>
          </a:p>
        </p:txBody>
      </p:sp>
      <p:sp>
        <p:nvSpPr>
          <p:cNvPr id="29" name="Google Shape;29;p4"/>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30" name="Google Shape;30;p4"/>
          <p:cNvSpPr txBox="1"/>
          <p:nvPr>
            <p:ph idx="1" type="body"/>
          </p:nvPr>
        </p:nvSpPr>
        <p:spPr>
          <a:xfrm>
            <a:off x="231700" y="4949125"/>
            <a:ext cx="9317700" cy="7875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31" name="Google Shape;31;p4"/>
          <p:cNvSpPr txBox="1"/>
          <p:nvPr/>
        </p:nvSpPr>
        <p:spPr>
          <a:xfrm>
            <a:off x="231700" y="4320100"/>
            <a:ext cx="9317700" cy="588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200">
                <a:solidFill>
                  <a:schemeClr val="dk1"/>
                </a:solidFill>
                <a:latin typeface="Rubik"/>
                <a:ea typeface="Rubik"/>
                <a:cs typeface="Rubik"/>
                <a:sym typeface="Rubik"/>
              </a:rPr>
              <a:t>2. </a:t>
            </a:r>
            <a:r>
              <a:rPr lang="en" sz="2200">
                <a:solidFill>
                  <a:schemeClr val="dk1"/>
                </a:solidFill>
                <a:latin typeface="Rubik"/>
                <a:ea typeface="Rubik"/>
                <a:cs typeface="Rubik"/>
                <a:sym typeface="Rubik"/>
              </a:rPr>
              <a:t>What is 1/10 of 100? What is 10% of 100?</a:t>
            </a:r>
            <a:endParaRPr sz="2200">
              <a:solidFill>
                <a:schemeClr val="dk1"/>
              </a:solidFill>
              <a:latin typeface="Rubik"/>
              <a:ea typeface="Rubik"/>
              <a:cs typeface="Rubik"/>
              <a:sym typeface="Rubik"/>
            </a:endParaRPr>
          </a:p>
        </p:txBody>
      </p:sp>
      <p:sp>
        <p:nvSpPr>
          <p:cNvPr id="32" name="Google Shape;32;p4"/>
          <p:cNvSpPr txBox="1"/>
          <p:nvPr>
            <p:ph idx="2" type="body"/>
          </p:nvPr>
        </p:nvSpPr>
        <p:spPr>
          <a:xfrm>
            <a:off x="231700" y="3492450"/>
            <a:ext cx="9317700" cy="7875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33" name="Google Shape;33;p4"/>
          <p:cNvSpPr txBox="1"/>
          <p:nvPr/>
        </p:nvSpPr>
        <p:spPr>
          <a:xfrm>
            <a:off x="231700" y="5776750"/>
            <a:ext cx="9317700" cy="588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200">
                <a:solidFill>
                  <a:schemeClr val="dk1"/>
                </a:solidFill>
                <a:latin typeface="Rubik"/>
                <a:ea typeface="Rubik"/>
                <a:cs typeface="Rubik"/>
                <a:sym typeface="Rubik"/>
              </a:rPr>
              <a:t>3. </a:t>
            </a:r>
            <a:r>
              <a:rPr lang="en" sz="2200">
                <a:solidFill>
                  <a:schemeClr val="dk1"/>
                </a:solidFill>
                <a:latin typeface="Rubik"/>
                <a:ea typeface="Rubik"/>
                <a:cs typeface="Rubik"/>
                <a:sym typeface="Rubik"/>
              </a:rPr>
              <a:t>What is ¼ of 200? What is 25% of 200?</a:t>
            </a:r>
            <a:endParaRPr sz="2200">
              <a:solidFill>
                <a:schemeClr val="dk1"/>
              </a:solidFill>
              <a:latin typeface="Rubik"/>
              <a:ea typeface="Rubik"/>
              <a:cs typeface="Rubik"/>
              <a:sym typeface="Rubik"/>
            </a:endParaRPr>
          </a:p>
        </p:txBody>
      </p:sp>
      <p:sp>
        <p:nvSpPr>
          <p:cNvPr id="34" name="Google Shape;34;p4"/>
          <p:cNvSpPr txBox="1"/>
          <p:nvPr>
            <p:ph idx="3" type="body"/>
          </p:nvPr>
        </p:nvSpPr>
        <p:spPr>
          <a:xfrm>
            <a:off x="231700" y="6365650"/>
            <a:ext cx="9317700" cy="7875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2">
  <p:cSld name="CUSTOM_1_1_2_1_1_1_1">
    <p:spTree>
      <p:nvGrpSpPr>
        <p:cNvPr id="35" name="Shape 35"/>
        <p:cNvGrpSpPr/>
        <p:nvPr/>
      </p:nvGrpSpPr>
      <p:grpSpPr>
        <a:xfrm>
          <a:off x="0" y="0"/>
          <a:ext cx="0" cy="0"/>
          <a:chOff x="0" y="0"/>
          <a:chExt cx="0" cy="0"/>
        </a:xfrm>
      </p:grpSpPr>
      <p:cxnSp>
        <p:nvCxnSpPr>
          <p:cNvPr id="36" name="Google Shape;36;p5"/>
          <p:cNvCxnSpPr/>
          <p:nvPr/>
        </p:nvCxnSpPr>
        <p:spPr>
          <a:xfrm flipH="1">
            <a:off x="5028250" y="2677350"/>
            <a:ext cx="900" cy="4602000"/>
          </a:xfrm>
          <a:prstGeom prst="straightConnector1">
            <a:avLst/>
          </a:prstGeom>
          <a:noFill/>
          <a:ln cap="flat" cmpd="sng" w="38100">
            <a:solidFill>
              <a:srgbClr val="F26649"/>
            </a:solidFill>
            <a:prstDash val="solid"/>
            <a:round/>
            <a:headEnd len="med" w="med" type="none"/>
            <a:tailEnd len="med" w="med" type="none"/>
          </a:ln>
        </p:spPr>
      </p:cxnSp>
      <p:sp>
        <p:nvSpPr>
          <p:cNvPr id="37" name="Google Shape;37;p5"/>
          <p:cNvSpPr txBox="1"/>
          <p:nvPr>
            <p:ph idx="1" type="body"/>
          </p:nvPr>
        </p:nvSpPr>
        <p:spPr>
          <a:xfrm>
            <a:off x="389125" y="3884800"/>
            <a:ext cx="4456200" cy="33945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38" name="Google Shape;38;p5"/>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3. </a:t>
            </a:r>
            <a:r>
              <a:rPr lang="en" sz="4400">
                <a:solidFill>
                  <a:schemeClr val="lt1"/>
                </a:solidFill>
                <a:latin typeface="Ubuntu Medium"/>
                <a:ea typeface="Ubuntu Medium"/>
                <a:cs typeface="Ubuntu Medium"/>
                <a:sym typeface="Ubuntu Medium"/>
              </a:rPr>
              <a:t>Read and Reflect</a:t>
            </a:r>
            <a:endParaRPr sz="5400">
              <a:solidFill>
                <a:srgbClr val="FFFFFF"/>
              </a:solidFill>
              <a:latin typeface="Ubuntu Medium"/>
              <a:ea typeface="Ubuntu Medium"/>
              <a:cs typeface="Ubuntu Medium"/>
              <a:sym typeface="Ubuntu Medium"/>
            </a:endParaRPr>
          </a:p>
        </p:txBody>
      </p:sp>
      <p:sp>
        <p:nvSpPr>
          <p:cNvPr id="39" name="Google Shape;39;p5"/>
          <p:cNvSpPr/>
          <p:nvPr/>
        </p:nvSpPr>
        <p:spPr>
          <a:xfrm>
            <a:off x="228600" y="1806600"/>
            <a:ext cx="9509700" cy="45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p:nvPr/>
        </p:nvSpPr>
        <p:spPr>
          <a:xfrm>
            <a:off x="2720250" y="1974098"/>
            <a:ext cx="4526400" cy="548700"/>
          </a:xfrm>
          <a:prstGeom prst="flowChartAlternateProcess">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dk1"/>
                </a:solidFill>
                <a:latin typeface="Ubuntu"/>
                <a:ea typeface="Ubuntu"/>
                <a:cs typeface="Ubuntu"/>
                <a:sym typeface="Ubuntu"/>
              </a:rPr>
              <a:t>READ OR LISTEN TO THE </a:t>
            </a:r>
            <a:r>
              <a:rPr b="1" lang="en" sz="2000">
                <a:solidFill>
                  <a:schemeClr val="dk1"/>
                </a:solidFill>
                <a:latin typeface="Ubuntu"/>
                <a:ea typeface="Ubuntu"/>
                <a:cs typeface="Ubuntu"/>
                <a:sym typeface="Ubuntu"/>
              </a:rPr>
              <a:t>ARTICLE</a:t>
            </a:r>
            <a:endParaRPr b="1" sz="2000">
              <a:latin typeface="Ubuntu"/>
              <a:ea typeface="Ubuntu"/>
              <a:cs typeface="Ubuntu"/>
              <a:sym typeface="Ubuntu"/>
            </a:endParaRPr>
          </a:p>
        </p:txBody>
      </p:sp>
      <p:sp>
        <p:nvSpPr>
          <p:cNvPr id="41" name="Google Shape;41;p5"/>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42" name="Google Shape;42;p5"/>
          <p:cNvSpPr txBox="1"/>
          <p:nvPr/>
        </p:nvSpPr>
        <p:spPr>
          <a:xfrm>
            <a:off x="318850" y="2697475"/>
            <a:ext cx="4617900" cy="548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Rubik"/>
                <a:ea typeface="Rubik"/>
                <a:cs typeface="Rubik"/>
                <a:sym typeface="Rubik"/>
              </a:rPr>
              <a:t>1. </a:t>
            </a:r>
            <a:r>
              <a:rPr lang="en" sz="2000">
                <a:solidFill>
                  <a:schemeClr val="dk1"/>
                </a:solidFill>
                <a:latin typeface="Rubik"/>
                <a:ea typeface="Rubik"/>
                <a:cs typeface="Rubik"/>
                <a:sym typeface="Rubik"/>
              </a:rPr>
              <a:t>What was one problem that Mikaila encountered while starting her business? How did she solve it?</a:t>
            </a:r>
            <a:endParaRPr sz="2000">
              <a:solidFill>
                <a:schemeClr val="dk1"/>
              </a:solidFill>
              <a:latin typeface="Rubik"/>
              <a:ea typeface="Rubik"/>
              <a:cs typeface="Rubik"/>
              <a:sym typeface="Rubik"/>
            </a:endParaRPr>
          </a:p>
        </p:txBody>
      </p:sp>
      <p:sp>
        <p:nvSpPr>
          <p:cNvPr id="43" name="Google Shape;43;p5"/>
          <p:cNvSpPr txBox="1"/>
          <p:nvPr/>
        </p:nvSpPr>
        <p:spPr>
          <a:xfrm>
            <a:off x="5120650" y="2697475"/>
            <a:ext cx="4709100" cy="548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Rubik"/>
                <a:ea typeface="Rubik"/>
                <a:cs typeface="Rubik"/>
                <a:sym typeface="Rubik"/>
              </a:rPr>
              <a:t>2</a:t>
            </a:r>
            <a:r>
              <a:rPr b="1" lang="en" sz="2000">
                <a:solidFill>
                  <a:schemeClr val="dk1"/>
                </a:solidFill>
                <a:latin typeface="Rubik"/>
                <a:ea typeface="Rubik"/>
                <a:cs typeface="Rubik"/>
                <a:sym typeface="Rubik"/>
              </a:rPr>
              <a:t>. </a:t>
            </a:r>
            <a:r>
              <a:rPr lang="en" sz="2000">
                <a:solidFill>
                  <a:schemeClr val="dk1"/>
                </a:solidFill>
                <a:latin typeface="Rubik"/>
                <a:ea typeface="Rubik"/>
                <a:cs typeface="Rubik"/>
                <a:sym typeface="Rubik"/>
              </a:rPr>
              <a:t>What was one thing you learned about Mikaila’s business that you didn’t know before you read the article? Explain. </a:t>
            </a:r>
            <a:endParaRPr sz="2000">
              <a:solidFill>
                <a:schemeClr val="dk1"/>
              </a:solidFill>
              <a:latin typeface="Rubik"/>
              <a:ea typeface="Rubik"/>
              <a:cs typeface="Rubik"/>
              <a:sym typeface="Rubik"/>
            </a:endParaRPr>
          </a:p>
        </p:txBody>
      </p:sp>
      <p:sp>
        <p:nvSpPr>
          <p:cNvPr id="44" name="Google Shape;44;p5"/>
          <p:cNvSpPr txBox="1"/>
          <p:nvPr>
            <p:ph idx="2" type="body"/>
          </p:nvPr>
        </p:nvSpPr>
        <p:spPr>
          <a:xfrm>
            <a:off x="5212075" y="4129050"/>
            <a:ext cx="4456200" cy="31188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3 1 1">
  <p:cSld name="CUSTOM_1_1_2_1_2_1">
    <p:spTree>
      <p:nvGrpSpPr>
        <p:cNvPr id="45" name="Shape 45"/>
        <p:cNvGrpSpPr/>
        <p:nvPr/>
      </p:nvGrpSpPr>
      <p:grpSpPr>
        <a:xfrm>
          <a:off x="0" y="0"/>
          <a:ext cx="0" cy="0"/>
          <a:chOff x="0" y="0"/>
          <a:chExt cx="0" cy="0"/>
        </a:xfrm>
      </p:grpSpPr>
      <p:sp>
        <p:nvSpPr>
          <p:cNvPr id="46" name="Google Shape;46;p6"/>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2</a:t>
            </a:r>
            <a:r>
              <a:rPr lang="en" sz="3400">
                <a:solidFill>
                  <a:srgbClr val="FFFFFF"/>
                </a:solidFill>
                <a:latin typeface="Ubuntu Medium"/>
                <a:ea typeface="Ubuntu Medium"/>
                <a:cs typeface="Ubuntu Medium"/>
                <a:sym typeface="Ubuntu Medium"/>
              </a:rPr>
              <a:t>. </a:t>
            </a:r>
            <a:r>
              <a:rPr lang="en" sz="4400">
                <a:solidFill>
                  <a:schemeClr val="lt1"/>
                </a:solidFill>
                <a:latin typeface="Ubuntu Medium"/>
                <a:ea typeface="Ubuntu Medium"/>
                <a:cs typeface="Ubuntu Medium"/>
                <a:sym typeface="Ubuntu Medium"/>
              </a:rPr>
              <a:t>Watch and Respond</a:t>
            </a:r>
            <a:endParaRPr sz="5400">
              <a:solidFill>
                <a:srgbClr val="FFFFFF"/>
              </a:solidFill>
              <a:latin typeface="Ubuntu Medium"/>
              <a:ea typeface="Ubuntu Medium"/>
              <a:cs typeface="Ubuntu Medium"/>
              <a:sym typeface="Ubuntu Medium"/>
            </a:endParaRPr>
          </a:p>
        </p:txBody>
      </p:sp>
      <p:sp>
        <p:nvSpPr>
          <p:cNvPr id="47" name="Google Shape;47;p6"/>
          <p:cNvSpPr/>
          <p:nvPr/>
        </p:nvSpPr>
        <p:spPr>
          <a:xfrm>
            <a:off x="2766000" y="1965960"/>
            <a:ext cx="4526400" cy="548700"/>
          </a:xfrm>
          <a:prstGeom prst="flowChartAlternateProcess">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dk1"/>
                </a:solidFill>
                <a:latin typeface="Ubuntu"/>
                <a:ea typeface="Ubuntu"/>
                <a:cs typeface="Ubuntu"/>
                <a:sym typeface="Ubuntu"/>
              </a:rPr>
              <a:t>WATCH THE VIDEO</a:t>
            </a:r>
            <a:endParaRPr b="1" sz="2000">
              <a:latin typeface="Ubuntu"/>
              <a:ea typeface="Ubuntu"/>
              <a:cs typeface="Ubuntu"/>
              <a:sym typeface="Ubuntu"/>
            </a:endParaRPr>
          </a:p>
        </p:txBody>
      </p:sp>
      <p:sp>
        <p:nvSpPr>
          <p:cNvPr id="48" name="Google Shape;48;p6"/>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cxnSp>
        <p:nvCxnSpPr>
          <p:cNvPr id="49" name="Google Shape;49;p6"/>
          <p:cNvCxnSpPr/>
          <p:nvPr/>
        </p:nvCxnSpPr>
        <p:spPr>
          <a:xfrm flipH="1">
            <a:off x="5028250" y="2677350"/>
            <a:ext cx="900" cy="4602000"/>
          </a:xfrm>
          <a:prstGeom prst="straightConnector1">
            <a:avLst/>
          </a:prstGeom>
          <a:noFill/>
          <a:ln cap="flat" cmpd="sng" w="38100">
            <a:solidFill>
              <a:srgbClr val="F26649"/>
            </a:solidFill>
            <a:prstDash val="solid"/>
            <a:round/>
            <a:headEnd len="med" w="med" type="none"/>
            <a:tailEnd len="med" w="med" type="none"/>
          </a:ln>
        </p:spPr>
      </p:cxnSp>
      <p:sp>
        <p:nvSpPr>
          <p:cNvPr id="50" name="Google Shape;50;p6"/>
          <p:cNvSpPr txBox="1"/>
          <p:nvPr>
            <p:ph idx="1" type="body"/>
          </p:nvPr>
        </p:nvSpPr>
        <p:spPr>
          <a:xfrm>
            <a:off x="5212075" y="3553500"/>
            <a:ext cx="4526400" cy="37284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51" name="Google Shape;51;p6"/>
          <p:cNvSpPr txBox="1"/>
          <p:nvPr>
            <p:ph idx="2" type="body"/>
          </p:nvPr>
        </p:nvSpPr>
        <p:spPr>
          <a:xfrm>
            <a:off x="389125" y="3246175"/>
            <a:ext cx="4456200" cy="15558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52" name="Google Shape;52;p6"/>
          <p:cNvSpPr txBox="1"/>
          <p:nvPr/>
        </p:nvSpPr>
        <p:spPr>
          <a:xfrm>
            <a:off x="318850" y="2697475"/>
            <a:ext cx="4526400" cy="4605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Rubik"/>
                <a:ea typeface="Rubik"/>
                <a:cs typeface="Rubik"/>
                <a:sym typeface="Rubik"/>
              </a:rPr>
              <a:t>1. </a:t>
            </a:r>
            <a:r>
              <a:rPr lang="en" sz="2000">
                <a:solidFill>
                  <a:schemeClr val="dk1"/>
                </a:solidFill>
                <a:latin typeface="Rubik"/>
                <a:ea typeface="Rubik"/>
                <a:cs typeface="Rubik"/>
                <a:sym typeface="Rubik"/>
              </a:rPr>
              <a:t>Why are bees important?</a:t>
            </a:r>
            <a:endParaRPr sz="2000">
              <a:solidFill>
                <a:schemeClr val="dk1"/>
              </a:solidFill>
              <a:latin typeface="Rubik"/>
              <a:ea typeface="Rubik"/>
              <a:cs typeface="Rubik"/>
              <a:sym typeface="Rubik"/>
            </a:endParaRPr>
          </a:p>
        </p:txBody>
      </p:sp>
      <p:sp>
        <p:nvSpPr>
          <p:cNvPr id="53" name="Google Shape;53;p6"/>
          <p:cNvSpPr txBox="1"/>
          <p:nvPr/>
        </p:nvSpPr>
        <p:spPr>
          <a:xfrm>
            <a:off x="353875" y="4890175"/>
            <a:ext cx="4456200" cy="548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Rubik"/>
                <a:ea typeface="Rubik"/>
                <a:cs typeface="Rubik"/>
                <a:sym typeface="Rubik"/>
              </a:rPr>
              <a:t>2. </a:t>
            </a:r>
            <a:r>
              <a:rPr lang="en" sz="2000">
                <a:solidFill>
                  <a:schemeClr val="dk1"/>
                </a:solidFill>
                <a:latin typeface="Rubik"/>
                <a:ea typeface="Rubik"/>
                <a:cs typeface="Rubik"/>
                <a:sym typeface="Rubik"/>
              </a:rPr>
              <a:t>How do bees pollinate?</a:t>
            </a:r>
            <a:endParaRPr sz="2000">
              <a:solidFill>
                <a:schemeClr val="dk1"/>
              </a:solidFill>
              <a:latin typeface="Rubik"/>
              <a:ea typeface="Rubik"/>
              <a:cs typeface="Rubik"/>
              <a:sym typeface="Rubik"/>
            </a:endParaRPr>
          </a:p>
        </p:txBody>
      </p:sp>
      <p:sp>
        <p:nvSpPr>
          <p:cNvPr id="54" name="Google Shape;54;p6"/>
          <p:cNvSpPr txBox="1"/>
          <p:nvPr/>
        </p:nvSpPr>
        <p:spPr>
          <a:xfrm>
            <a:off x="5120650" y="2764600"/>
            <a:ext cx="4617900" cy="631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Rubik"/>
                <a:ea typeface="Rubik"/>
                <a:cs typeface="Rubik"/>
                <a:sym typeface="Rubik"/>
              </a:rPr>
              <a:t>3. </a:t>
            </a:r>
            <a:r>
              <a:rPr lang="en" sz="2000">
                <a:solidFill>
                  <a:schemeClr val="dk1"/>
                </a:solidFill>
                <a:latin typeface="Rubik"/>
                <a:ea typeface="Rubik"/>
                <a:cs typeface="Rubik"/>
                <a:sym typeface="Rubik"/>
              </a:rPr>
              <a:t>What are the bees’ hives like? Explain.</a:t>
            </a:r>
            <a:endParaRPr sz="2000">
              <a:solidFill>
                <a:schemeClr val="dk1"/>
              </a:solidFill>
              <a:latin typeface="Rubik"/>
              <a:ea typeface="Rubik"/>
              <a:cs typeface="Rubik"/>
              <a:sym typeface="Rubik"/>
            </a:endParaRPr>
          </a:p>
        </p:txBody>
      </p:sp>
      <p:sp>
        <p:nvSpPr>
          <p:cNvPr id="55" name="Google Shape;55;p6"/>
          <p:cNvSpPr txBox="1"/>
          <p:nvPr>
            <p:ph idx="3" type="body"/>
          </p:nvPr>
        </p:nvSpPr>
        <p:spPr>
          <a:xfrm>
            <a:off x="389125" y="5438875"/>
            <a:ext cx="4456200" cy="18390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6 1">
  <p:cSld name="CUSTOM_1_1_2_1_2_2">
    <p:spTree>
      <p:nvGrpSpPr>
        <p:cNvPr id="56" name="Shape 56"/>
        <p:cNvGrpSpPr/>
        <p:nvPr/>
      </p:nvGrpSpPr>
      <p:grpSpPr>
        <a:xfrm>
          <a:off x="0" y="0"/>
          <a:ext cx="0" cy="0"/>
          <a:chOff x="0" y="0"/>
          <a:chExt cx="0" cy="0"/>
        </a:xfrm>
      </p:grpSpPr>
      <p:sp>
        <p:nvSpPr>
          <p:cNvPr id="57" name="Google Shape;57;p7"/>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4. </a:t>
            </a:r>
            <a:r>
              <a:rPr lang="en" sz="4400">
                <a:solidFill>
                  <a:srgbClr val="FFFFFF"/>
                </a:solidFill>
                <a:latin typeface="Ubuntu Medium"/>
                <a:ea typeface="Ubuntu Medium"/>
                <a:cs typeface="Ubuntu Medium"/>
                <a:sym typeface="Ubuntu Medium"/>
              </a:rPr>
              <a:t>Your Turn</a:t>
            </a:r>
            <a:endParaRPr sz="5400">
              <a:solidFill>
                <a:srgbClr val="FFFFFF"/>
              </a:solidFill>
              <a:latin typeface="Ubuntu Medium"/>
              <a:ea typeface="Ubuntu Medium"/>
              <a:cs typeface="Ubuntu Medium"/>
              <a:sym typeface="Ubuntu Medium"/>
            </a:endParaRPr>
          </a:p>
        </p:txBody>
      </p:sp>
      <p:sp>
        <p:nvSpPr>
          <p:cNvPr id="58" name="Google Shape;58;p7"/>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pic>
        <p:nvPicPr>
          <p:cNvPr id="59" name="Google Shape;59;p7"/>
          <p:cNvPicPr preferRelativeResize="0"/>
          <p:nvPr/>
        </p:nvPicPr>
        <p:blipFill>
          <a:blip r:embed="rId2">
            <a:alphaModFix/>
          </a:blip>
          <a:stretch>
            <a:fillRect/>
          </a:stretch>
        </p:blipFill>
        <p:spPr>
          <a:xfrm>
            <a:off x="6187275" y="5282125"/>
            <a:ext cx="3343275" cy="1924050"/>
          </a:xfrm>
          <a:prstGeom prst="rect">
            <a:avLst/>
          </a:prstGeom>
          <a:noFill/>
          <a:ln>
            <a:noFill/>
          </a:ln>
        </p:spPr>
      </p:pic>
      <p:sp>
        <p:nvSpPr>
          <p:cNvPr id="60" name="Google Shape;60;p7"/>
          <p:cNvSpPr txBox="1"/>
          <p:nvPr/>
        </p:nvSpPr>
        <p:spPr>
          <a:xfrm>
            <a:off x="502925" y="1937939"/>
            <a:ext cx="9144000" cy="5256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Rubik Medium"/>
                <a:ea typeface="Rubik Medium"/>
                <a:cs typeface="Rubik Medium"/>
                <a:sym typeface="Rubik Medium"/>
              </a:rPr>
              <a:t>Read the “Percent of a Number” box in the </a:t>
            </a:r>
            <a:r>
              <a:rPr b="1" lang="en" sz="2200" u="sng">
                <a:solidFill>
                  <a:srgbClr val="027DB1"/>
                </a:solidFill>
                <a:latin typeface="Rubik"/>
                <a:ea typeface="Rubik"/>
                <a:cs typeface="Rubik"/>
                <a:sym typeface="Rubik"/>
              </a:rPr>
              <a:t>article</a:t>
            </a:r>
            <a:r>
              <a:rPr lang="en" sz="2200">
                <a:solidFill>
                  <a:schemeClr val="dk1"/>
                </a:solidFill>
                <a:latin typeface="Rubik Medium"/>
                <a:ea typeface="Rubik Medium"/>
                <a:cs typeface="Rubik Medium"/>
                <a:sym typeface="Rubik Medium"/>
              </a:rPr>
              <a:t>.</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None/>
            </a:pPr>
            <a:r>
              <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None/>
            </a:pPr>
            <a:r>
              <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None/>
            </a:pPr>
            <a:r>
              <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None/>
            </a:pPr>
            <a:r>
              <a:rPr lang="en" sz="2200">
                <a:solidFill>
                  <a:schemeClr val="dk1"/>
                </a:solidFill>
                <a:latin typeface="Rubik Medium"/>
                <a:ea typeface="Rubik Medium"/>
                <a:cs typeface="Rubik Medium"/>
                <a:sym typeface="Rubik Medium"/>
              </a:rPr>
              <a:t>Then, read and answer the “Your Turn” questions. Submit your answers on the answer sheet provided by your teacher. Your teacher may also assign you an additional skills sheet for more practice.   </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Clr>
                <a:schemeClr val="dk1"/>
              </a:buClr>
              <a:buSzPts val="1100"/>
              <a:buFont typeface="Arial"/>
              <a:buNone/>
            </a:pPr>
            <a:r>
              <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Clr>
                <a:schemeClr val="dk1"/>
              </a:buClr>
              <a:buSzPts val="1100"/>
              <a:buFont typeface="Arial"/>
              <a:buNone/>
            </a:pPr>
            <a:r>
              <a:rPr lang="en" sz="2200">
                <a:solidFill>
                  <a:schemeClr val="dk1"/>
                </a:solidFill>
                <a:latin typeface="Rubik Medium"/>
                <a:ea typeface="Rubik Medium"/>
                <a:cs typeface="Rubik Medium"/>
                <a:sym typeface="Rubik Medium"/>
              </a:rPr>
              <a:t>Ask your teacher for your answer sheet!</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Clr>
                <a:schemeClr val="dk1"/>
              </a:buClr>
              <a:buSzPts val="1100"/>
              <a:buFont typeface="Arial"/>
              <a:buNone/>
            </a:pPr>
            <a:r>
              <a:t/>
            </a:r>
            <a:endParaRPr sz="2200">
              <a:solidFill>
                <a:schemeClr val="dk1"/>
              </a:solidFill>
              <a:latin typeface="Rubik Medium"/>
              <a:ea typeface="Rubik Medium"/>
              <a:cs typeface="Rubik Medium"/>
              <a:sym typeface="Rubik Medium"/>
            </a:endParaRPr>
          </a:p>
          <a:p>
            <a:pPr indent="0" lvl="0" marL="457200" rtl="0" algn="l">
              <a:spcBef>
                <a:spcPts val="0"/>
              </a:spcBef>
              <a:spcAft>
                <a:spcPts val="0"/>
              </a:spcAft>
              <a:buNone/>
            </a:pPr>
            <a:r>
              <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None/>
            </a:pPr>
            <a:r>
              <a:t/>
            </a:r>
            <a:endParaRPr sz="2200">
              <a:solidFill>
                <a:schemeClr val="dk1"/>
              </a:solidFill>
              <a:latin typeface="Rubik Medium"/>
              <a:ea typeface="Rubik Medium"/>
              <a:cs typeface="Rubik Medium"/>
              <a:sym typeface="Rubik Medium"/>
            </a:endParaRPr>
          </a:p>
        </p:txBody>
      </p:sp>
      <p:pic>
        <p:nvPicPr>
          <p:cNvPr id="61" name="Google Shape;61;p7"/>
          <p:cNvPicPr preferRelativeResize="0"/>
          <p:nvPr/>
        </p:nvPicPr>
        <p:blipFill>
          <a:blip r:embed="rId3">
            <a:alphaModFix/>
          </a:blip>
          <a:stretch>
            <a:fillRect/>
          </a:stretch>
        </p:blipFill>
        <p:spPr>
          <a:xfrm>
            <a:off x="6187275" y="5282125"/>
            <a:ext cx="3343275" cy="1924050"/>
          </a:xfrm>
          <a:prstGeom prst="rect">
            <a:avLst/>
          </a:prstGeom>
          <a:noFill/>
          <a:ln>
            <a:noFill/>
          </a:ln>
        </p:spPr>
      </p:pic>
      <p:sp>
        <p:nvSpPr>
          <p:cNvPr id="62" name="Google Shape;62;p7"/>
          <p:cNvSpPr/>
          <p:nvPr/>
        </p:nvSpPr>
        <p:spPr>
          <a:xfrm>
            <a:off x="2400000" y="2559825"/>
            <a:ext cx="4865100" cy="548700"/>
          </a:xfrm>
          <a:prstGeom prst="flowChartAlternateProcess">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2000">
                <a:solidFill>
                  <a:srgbClr val="000000"/>
                </a:solidFill>
                <a:latin typeface="Ubuntu"/>
                <a:ea typeface="Ubuntu"/>
                <a:cs typeface="Ubuntu"/>
                <a:sym typeface="Ubuntu"/>
              </a:rPr>
              <a:t>Need a hand? Watch this math video!</a:t>
            </a:r>
            <a:endParaRPr b="1" sz="2000">
              <a:latin typeface="Ubuntu"/>
              <a:ea typeface="Ubuntu"/>
              <a:cs typeface="Ubuntu"/>
              <a:sym typeface="Ubuntu"/>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5 - photo layout 2">
  <p:cSld name="CUSTOM_1_1_2_1_2_4_1_1_1_2">
    <p:spTree>
      <p:nvGrpSpPr>
        <p:cNvPr id="63" name="Shape 63"/>
        <p:cNvGrpSpPr/>
        <p:nvPr/>
      </p:nvGrpSpPr>
      <p:grpSpPr>
        <a:xfrm>
          <a:off x="0" y="0"/>
          <a:ext cx="0" cy="0"/>
          <a:chOff x="0" y="0"/>
          <a:chExt cx="0" cy="0"/>
        </a:xfrm>
      </p:grpSpPr>
      <p:sp>
        <p:nvSpPr>
          <p:cNvPr id="64" name="Google Shape;64;p8"/>
          <p:cNvSpPr txBox="1"/>
          <p:nvPr/>
        </p:nvSpPr>
        <p:spPr>
          <a:xfrm>
            <a:off x="309050" y="2724975"/>
            <a:ext cx="9352500" cy="4524600"/>
          </a:xfrm>
          <a:prstGeom prst="rect">
            <a:avLst/>
          </a:prstGeom>
          <a:solidFill>
            <a:srgbClr val="FFFFFF"/>
          </a:solid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chemeClr val="dk1"/>
              </a:buClr>
              <a:buSzPts val="2200"/>
              <a:buFont typeface="Rubik"/>
              <a:buChar char="●"/>
            </a:pPr>
            <a:r>
              <a:rPr lang="en" sz="2200">
                <a:solidFill>
                  <a:schemeClr val="dk1"/>
                </a:solidFill>
                <a:latin typeface="Rubik"/>
                <a:ea typeface="Rubik"/>
                <a:cs typeface="Rubik"/>
                <a:sym typeface="Rubik"/>
              </a:rPr>
              <a:t>Create a deck of flashcards of different benchmark fractions, such as 1/4, 2/5, and 3/8. Draw a card at random to convert into a percent. Then imagine you are an investor, and the percent you’ve drawn is the amount you invested in Me &amp; the Bees when Mikaila appeared on Shark Tank. What is the value of your investment? </a:t>
            </a:r>
            <a:endParaRPr sz="2200">
              <a:solidFill>
                <a:schemeClr val="dk1"/>
              </a:solidFill>
              <a:latin typeface="Rubik"/>
              <a:ea typeface="Rubik"/>
              <a:cs typeface="Rubik"/>
              <a:sym typeface="Rubik"/>
            </a:endParaRPr>
          </a:p>
          <a:p>
            <a:pPr indent="-368300" lvl="0" marL="457200" rtl="0" algn="l">
              <a:lnSpc>
                <a:spcPct val="115000"/>
              </a:lnSpc>
              <a:spcBef>
                <a:spcPts val="0"/>
              </a:spcBef>
              <a:spcAft>
                <a:spcPts val="0"/>
              </a:spcAft>
              <a:buClr>
                <a:schemeClr val="dk1"/>
              </a:buClr>
              <a:buSzPts val="2200"/>
              <a:buFont typeface="Rubik"/>
              <a:buChar char="●"/>
            </a:pPr>
            <a:r>
              <a:rPr lang="en" sz="2200">
                <a:solidFill>
                  <a:schemeClr val="dk1"/>
                </a:solidFill>
                <a:latin typeface="Rubik"/>
                <a:ea typeface="Rubik"/>
                <a:cs typeface="Rubik"/>
                <a:sym typeface="Rubik"/>
              </a:rPr>
              <a:t>Think about a time you were afraid of something and overcame that fear, then write a short paragraph about the experience.</a:t>
            </a:r>
            <a:endParaRPr sz="2200">
              <a:solidFill>
                <a:schemeClr val="dk1"/>
              </a:solidFill>
              <a:latin typeface="Rubik"/>
              <a:ea typeface="Rubik"/>
              <a:cs typeface="Rubik"/>
              <a:sym typeface="Rubik"/>
            </a:endParaRPr>
          </a:p>
          <a:p>
            <a:pPr indent="-368300" lvl="0" marL="457200" rtl="0" algn="l">
              <a:lnSpc>
                <a:spcPct val="115000"/>
              </a:lnSpc>
              <a:spcBef>
                <a:spcPts val="0"/>
              </a:spcBef>
              <a:spcAft>
                <a:spcPts val="0"/>
              </a:spcAft>
              <a:buClr>
                <a:schemeClr val="dk1"/>
              </a:buClr>
              <a:buSzPts val="2200"/>
              <a:buFont typeface="Rubik"/>
              <a:buChar char="●"/>
            </a:pPr>
            <a:r>
              <a:rPr lang="en" sz="2200">
                <a:solidFill>
                  <a:schemeClr val="dk1"/>
                </a:solidFill>
                <a:latin typeface="Rubik"/>
                <a:ea typeface="Rubik"/>
                <a:cs typeface="Rubik"/>
                <a:sym typeface="Rubik"/>
              </a:rPr>
              <a:t>Create your own business pitch. Include a product or service and an estimated value for your company. Find the value of a 10%, 20%, and 25% investment in your company. Then give your business pitch to a friend or family member! </a:t>
            </a:r>
            <a:endParaRPr sz="2200">
              <a:solidFill>
                <a:schemeClr val="dk1"/>
              </a:solidFill>
              <a:latin typeface="Rubik"/>
              <a:ea typeface="Rubik"/>
              <a:cs typeface="Rubik"/>
              <a:sym typeface="Rubik"/>
            </a:endParaRPr>
          </a:p>
          <a:p>
            <a:pPr indent="0" lvl="0" marL="457200" rtl="0" algn="l">
              <a:spcBef>
                <a:spcPts val="1000"/>
              </a:spcBef>
              <a:spcAft>
                <a:spcPts val="0"/>
              </a:spcAft>
              <a:buNone/>
            </a:pPr>
            <a:r>
              <a:t/>
            </a:r>
            <a:endParaRPr sz="2200">
              <a:solidFill>
                <a:schemeClr val="dk1"/>
              </a:solidFill>
              <a:latin typeface="Rubik"/>
              <a:ea typeface="Rubik"/>
              <a:cs typeface="Rubik"/>
              <a:sym typeface="Rubik"/>
            </a:endParaRPr>
          </a:p>
        </p:txBody>
      </p:sp>
      <p:sp>
        <p:nvSpPr>
          <p:cNvPr id="65" name="Google Shape;65;p8"/>
          <p:cNvSpPr txBox="1"/>
          <p:nvPr/>
        </p:nvSpPr>
        <p:spPr>
          <a:xfrm>
            <a:off x="228600" y="1801575"/>
            <a:ext cx="9601200" cy="923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dk1"/>
                </a:solidFill>
                <a:latin typeface="Rubik Medium"/>
                <a:ea typeface="Rubik Medium"/>
                <a:cs typeface="Rubik Medium"/>
                <a:sym typeface="Rubik Medium"/>
              </a:rPr>
              <a:t>Pick and complete one of the learning extension activities. Then share something you learned or attach a picture of your work on the next slide!</a:t>
            </a:r>
            <a:endParaRPr sz="2100">
              <a:solidFill>
                <a:schemeClr val="dk1"/>
              </a:solidFill>
              <a:latin typeface="Rubik Medium"/>
              <a:ea typeface="Rubik Medium"/>
              <a:cs typeface="Rubik Medium"/>
              <a:sym typeface="Rubik Medium"/>
            </a:endParaRPr>
          </a:p>
        </p:txBody>
      </p:sp>
      <p:sp>
        <p:nvSpPr>
          <p:cNvPr id="66" name="Google Shape;66;p8"/>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5</a:t>
            </a:r>
            <a:r>
              <a:rPr lang="en" sz="3400">
                <a:solidFill>
                  <a:srgbClr val="FFFFFF"/>
                </a:solidFill>
                <a:latin typeface="Ubuntu Medium"/>
                <a:ea typeface="Ubuntu Medium"/>
                <a:cs typeface="Ubuntu Medium"/>
                <a:sym typeface="Ubuntu Medium"/>
              </a:rPr>
              <a:t>. </a:t>
            </a:r>
            <a:r>
              <a:rPr lang="en" sz="4400">
                <a:solidFill>
                  <a:srgbClr val="FFFFFF"/>
                </a:solidFill>
                <a:latin typeface="Ubuntu Medium"/>
                <a:ea typeface="Ubuntu Medium"/>
                <a:cs typeface="Ubuntu Medium"/>
                <a:sym typeface="Ubuntu Medium"/>
              </a:rPr>
              <a:t>Continue Your Learning</a:t>
            </a:r>
            <a:endParaRPr sz="5400">
              <a:solidFill>
                <a:srgbClr val="FFFFFF"/>
              </a:solidFill>
              <a:latin typeface="Ubuntu Medium"/>
              <a:ea typeface="Ubuntu Medium"/>
              <a:cs typeface="Ubuntu Medium"/>
              <a:sym typeface="Ubuntu Medium"/>
            </a:endParaRPr>
          </a:p>
        </p:txBody>
      </p:sp>
      <p:sp>
        <p:nvSpPr>
          <p:cNvPr id="67" name="Google Shape;67;p8"/>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Tree>
  </p:cSld>
  <p:clrMapOvr>
    <a:masterClrMapping/>
  </p:clrMapOvr>
  <p:extLst>
    <p:ext uri="{DCECCB84-F9BA-43D5-87BE-67443E8EF086}">
      <p15:sldGuideLst>
        <p15:guide id="1" orient="horz" pos="2448">
          <p15:clr>
            <a:srgbClr val="FA7B17"/>
          </p15:clr>
        </p15:guide>
        <p15:guide id="2" pos="740">
          <p15:clr>
            <a:srgbClr val="FA7B17"/>
          </p15:clr>
        </p15:guide>
        <p15:guide id="3" pos="3168">
          <p15:clr>
            <a:srgbClr val="FA7B17"/>
          </p15:clr>
        </p15:guide>
        <p15:guide id="4" pos="563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5 - photo layout 2 1 1">
  <p:cSld name="CUSTOM_1_1_2_1_2_4_1_1_1_2_1_1">
    <p:spTree>
      <p:nvGrpSpPr>
        <p:cNvPr id="68" name="Shape 68"/>
        <p:cNvGrpSpPr/>
        <p:nvPr/>
      </p:nvGrpSpPr>
      <p:grpSpPr>
        <a:xfrm>
          <a:off x="0" y="0"/>
          <a:ext cx="0" cy="0"/>
          <a:chOff x="0" y="0"/>
          <a:chExt cx="0" cy="0"/>
        </a:xfrm>
      </p:grpSpPr>
      <p:grpSp>
        <p:nvGrpSpPr>
          <p:cNvPr id="69" name="Google Shape;69;p9"/>
          <p:cNvGrpSpPr/>
          <p:nvPr/>
        </p:nvGrpSpPr>
        <p:grpSpPr>
          <a:xfrm>
            <a:off x="5211900" y="2659902"/>
            <a:ext cx="4541750" cy="4639593"/>
            <a:chOff x="5211900" y="4023350"/>
            <a:chExt cx="4541750" cy="3434700"/>
          </a:xfrm>
        </p:grpSpPr>
        <p:grpSp>
          <p:nvGrpSpPr>
            <p:cNvPr id="70" name="Google Shape;70;p9"/>
            <p:cNvGrpSpPr/>
            <p:nvPr/>
          </p:nvGrpSpPr>
          <p:grpSpPr>
            <a:xfrm>
              <a:off x="5211900" y="4038600"/>
              <a:ext cx="4541750" cy="3419450"/>
              <a:chOff x="5211900" y="4038600"/>
              <a:chExt cx="4541750" cy="3419450"/>
            </a:xfrm>
          </p:grpSpPr>
          <p:cxnSp>
            <p:nvCxnSpPr>
              <p:cNvPr id="71" name="Google Shape;71;p9"/>
              <p:cNvCxnSpPr/>
              <p:nvPr/>
            </p:nvCxnSpPr>
            <p:spPr>
              <a:xfrm flipH="1">
                <a:off x="5211900" y="4038600"/>
                <a:ext cx="4541700" cy="3414000"/>
              </a:xfrm>
              <a:prstGeom prst="straightConnector1">
                <a:avLst/>
              </a:prstGeom>
              <a:noFill/>
              <a:ln cap="flat" cmpd="sng" w="38100">
                <a:solidFill>
                  <a:srgbClr val="D8D8D8"/>
                </a:solidFill>
                <a:prstDash val="solid"/>
                <a:round/>
                <a:headEnd len="med" w="med" type="none"/>
                <a:tailEnd len="med" w="med" type="none"/>
              </a:ln>
            </p:spPr>
          </p:cxnSp>
          <p:cxnSp>
            <p:nvCxnSpPr>
              <p:cNvPr id="72" name="Google Shape;72;p9"/>
              <p:cNvCxnSpPr/>
              <p:nvPr/>
            </p:nvCxnSpPr>
            <p:spPr>
              <a:xfrm>
                <a:off x="5211950" y="4044050"/>
                <a:ext cx="4541700" cy="3414000"/>
              </a:xfrm>
              <a:prstGeom prst="straightConnector1">
                <a:avLst/>
              </a:prstGeom>
              <a:noFill/>
              <a:ln cap="flat" cmpd="sng" w="38100">
                <a:solidFill>
                  <a:srgbClr val="D8D8D8"/>
                </a:solidFill>
                <a:prstDash val="solid"/>
                <a:round/>
                <a:headEnd len="med" w="med" type="none"/>
                <a:tailEnd len="med" w="med" type="none"/>
              </a:ln>
            </p:spPr>
          </p:cxnSp>
        </p:grpSp>
        <p:sp>
          <p:nvSpPr>
            <p:cNvPr id="73" name="Google Shape;73;p9"/>
            <p:cNvSpPr/>
            <p:nvPr/>
          </p:nvSpPr>
          <p:spPr>
            <a:xfrm>
              <a:off x="5212000" y="4023350"/>
              <a:ext cx="4526400" cy="3429000"/>
            </a:xfrm>
            <a:prstGeom prst="rect">
              <a:avLst/>
            </a:prstGeom>
            <a:noFill/>
            <a:ln cap="flat" cmpd="sng" w="381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Ubuntu Medium"/>
                  <a:ea typeface="Ubuntu Medium"/>
                  <a:cs typeface="Ubuntu Medium"/>
                  <a:sym typeface="Ubuntu Medium"/>
                </a:rPr>
                <a:t>PLACE YOUR PHOTO HERE!</a:t>
              </a:r>
              <a:endParaRPr sz="2200">
                <a:latin typeface="Ubuntu Medium"/>
                <a:ea typeface="Ubuntu Medium"/>
                <a:cs typeface="Ubuntu Medium"/>
                <a:sym typeface="Ubuntu Medium"/>
              </a:endParaRPr>
            </a:p>
          </p:txBody>
        </p:sp>
      </p:grpSp>
      <p:sp>
        <p:nvSpPr>
          <p:cNvPr id="74" name="Google Shape;74;p9"/>
          <p:cNvSpPr txBox="1"/>
          <p:nvPr>
            <p:ph idx="1" type="body"/>
          </p:nvPr>
        </p:nvSpPr>
        <p:spPr>
          <a:xfrm>
            <a:off x="320050" y="2654800"/>
            <a:ext cx="4526400" cy="46452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75" name="Google Shape;75;p9">
            <a:hlinkClick r:id="rId2"/>
          </p:cNvPr>
          <p:cNvSpPr/>
          <p:nvPr/>
        </p:nvSpPr>
        <p:spPr>
          <a:xfrm>
            <a:off x="9085375" y="2807208"/>
            <a:ext cx="640200" cy="640200"/>
          </a:xfrm>
          <a:prstGeom prst="ellipse">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900">
                <a:latin typeface="Ubuntu"/>
                <a:ea typeface="Ubuntu"/>
                <a:cs typeface="Ubuntu"/>
                <a:sym typeface="Ubuntu"/>
              </a:rPr>
              <a:t>?</a:t>
            </a:r>
            <a:endParaRPr b="1" sz="2900">
              <a:latin typeface="Ubuntu"/>
              <a:ea typeface="Ubuntu"/>
              <a:cs typeface="Ubuntu"/>
              <a:sym typeface="Ubuntu"/>
            </a:endParaRPr>
          </a:p>
        </p:txBody>
      </p:sp>
      <p:cxnSp>
        <p:nvCxnSpPr>
          <p:cNvPr id="76" name="Google Shape;76;p9"/>
          <p:cNvCxnSpPr/>
          <p:nvPr/>
        </p:nvCxnSpPr>
        <p:spPr>
          <a:xfrm>
            <a:off x="5029200" y="2625550"/>
            <a:ext cx="42000" cy="4703700"/>
          </a:xfrm>
          <a:prstGeom prst="straightConnector1">
            <a:avLst/>
          </a:prstGeom>
          <a:noFill/>
          <a:ln cap="flat" cmpd="sng" w="38100">
            <a:solidFill>
              <a:srgbClr val="F26649"/>
            </a:solidFill>
            <a:prstDash val="solid"/>
            <a:round/>
            <a:headEnd len="med" w="med" type="none"/>
            <a:tailEnd len="med" w="med" type="none"/>
          </a:ln>
        </p:spPr>
      </p:cxnSp>
      <p:sp>
        <p:nvSpPr>
          <p:cNvPr id="77" name="Google Shape;77;p9"/>
          <p:cNvSpPr txBox="1"/>
          <p:nvPr/>
        </p:nvSpPr>
        <p:spPr>
          <a:xfrm>
            <a:off x="228600" y="1828800"/>
            <a:ext cx="9509700" cy="7920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solidFill>
                  <a:schemeClr val="dk1"/>
                </a:solidFill>
                <a:latin typeface="Rubik Medium"/>
                <a:ea typeface="Rubik Medium"/>
                <a:cs typeface="Rubik Medium"/>
                <a:sym typeface="Rubik Medium"/>
              </a:rPr>
              <a:t>Which activity did you pick? Share something you learned or attach a picture of your work.</a:t>
            </a:r>
            <a:endParaRPr sz="2200">
              <a:solidFill>
                <a:schemeClr val="dk1"/>
              </a:solidFill>
              <a:latin typeface="Rubik Medium"/>
              <a:ea typeface="Rubik Medium"/>
              <a:cs typeface="Rubik Medium"/>
              <a:sym typeface="Rubik Medium"/>
            </a:endParaRPr>
          </a:p>
        </p:txBody>
      </p:sp>
      <p:sp>
        <p:nvSpPr>
          <p:cNvPr id="78" name="Google Shape;78;p9"/>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6. </a:t>
            </a:r>
            <a:r>
              <a:rPr lang="en" sz="4400">
                <a:solidFill>
                  <a:srgbClr val="FFFFFF"/>
                </a:solidFill>
                <a:latin typeface="Ubuntu Medium"/>
                <a:ea typeface="Ubuntu Medium"/>
                <a:cs typeface="Ubuntu Medium"/>
                <a:sym typeface="Ubuntu Medium"/>
              </a:rPr>
              <a:t>Share and Show</a:t>
            </a:r>
            <a:endParaRPr sz="5400">
              <a:solidFill>
                <a:srgbClr val="FFFFFF"/>
              </a:solidFill>
              <a:latin typeface="Ubuntu Medium"/>
              <a:ea typeface="Ubuntu Medium"/>
              <a:cs typeface="Ubuntu Medium"/>
              <a:sym typeface="Ubuntu Medium"/>
            </a:endParaRPr>
          </a:p>
        </p:txBody>
      </p:sp>
      <p:sp>
        <p:nvSpPr>
          <p:cNvPr id="79" name="Google Shape;79;p9"/>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Tree>
  </p:cSld>
  <p:clrMapOvr>
    <a:masterClrMapping/>
  </p:clrMapOvr>
  <p:extLst>
    <p:ext uri="{DCECCB84-F9BA-43D5-87BE-67443E8EF086}">
      <p15:sldGuideLst>
        <p15:guide id="1" orient="horz" pos="2448">
          <p15:clr>
            <a:srgbClr val="FA7B17"/>
          </p15:clr>
        </p15:guide>
        <p15:guide id="2" pos="740">
          <p15:clr>
            <a:srgbClr val="FA7B17"/>
          </p15:clr>
        </p15:guide>
        <p15:guide id="3" pos="3168">
          <p15:clr>
            <a:srgbClr val="FA7B17"/>
          </p15:clr>
        </p15:guide>
        <p15:guide id="4" pos="5634">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ent Help">
  <p:cSld name="CUSTOM_3">
    <p:spTree>
      <p:nvGrpSpPr>
        <p:cNvPr id="80" name="Shape 80"/>
        <p:cNvGrpSpPr/>
        <p:nvPr/>
      </p:nvGrpSpPr>
      <p:grpSpPr>
        <a:xfrm>
          <a:off x="0" y="0"/>
          <a:ext cx="0" cy="0"/>
          <a:chOff x="0" y="0"/>
          <a:chExt cx="0" cy="0"/>
        </a:xfrm>
      </p:grpSpPr>
      <p:sp>
        <p:nvSpPr>
          <p:cNvPr id="81" name="Google Shape;81;p10"/>
          <p:cNvSpPr txBox="1"/>
          <p:nvPr/>
        </p:nvSpPr>
        <p:spPr>
          <a:xfrm>
            <a:off x="0" y="993875"/>
            <a:ext cx="10058400" cy="1027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Rubik"/>
              <a:ea typeface="Rubik"/>
              <a:cs typeface="Rubik"/>
              <a:sym typeface="Rubik"/>
            </a:endParaRPr>
          </a:p>
        </p:txBody>
      </p:sp>
      <p:sp>
        <p:nvSpPr>
          <p:cNvPr id="82" name="Google Shape;82;p10"/>
          <p:cNvSpPr/>
          <p:nvPr/>
        </p:nvSpPr>
        <p:spPr>
          <a:xfrm>
            <a:off x="2688475" y="1057550"/>
            <a:ext cx="4676100" cy="7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0"/>
          <p:cNvSpPr/>
          <p:nvPr/>
        </p:nvSpPr>
        <p:spPr>
          <a:xfrm>
            <a:off x="255775" y="1057550"/>
            <a:ext cx="3108900" cy="28896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lost the text box to type into. </a:t>
            </a:r>
            <a:endParaRPr b="1">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always add more text boxes. Just click the T box at the top of your screen and drag it onto the slide.</a:t>
            </a:r>
            <a:endParaRPr sz="1300">
              <a:latin typeface="Lato"/>
              <a:ea typeface="Lato"/>
              <a:cs typeface="Lato"/>
              <a:sym typeface="Lato"/>
            </a:endParaRPr>
          </a:p>
          <a:p>
            <a:pPr indent="0" lvl="0" marL="0" rtl="0" algn="l">
              <a:spcBef>
                <a:spcPts val="0"/>
              </a:spcBef>
              <a:spcAft>
                <a:spcPts val="0"/>
              </a:spcAft>
              <a:buNone/>
            </a:pPr>
            <a:r>
              <a:t/>
            </a:r>
            <a:endParaRPr/>
          </a:p>
        </p:txBody>
      </p:sp>
      <p:sp>
        <p:nvSpPr>
          <p:cNvPr id="84" name="Google Shape;84;p10"/>
          <p:cNvSpPr/>
          <p:nvPr/>
        </p:nvSpPr>
        <p:spPr>
          <a:xfrm>
            <a:off x="3472075" y="1057550"/>
            <a:ext cx="3108900" cy="28914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27425" spcFirstLastPara="1" rIns="27425" wrap="square" tIns="0">
            <a:noAutofit/>
          </a:bodyPr>
          <a:lstStyle/>
          <a:p>
            <a:pPr indent="0" lvl="0" marL="0" rtl="0" algn="ctr">
              <a:spcBef>
                <a:spcPts val="0"/>
              </a:spcBef>
              <a:spcAft>
                <a:spcPts val="0"/>
              </a:spcAft>
              <a:buNone/>
            </a:pPr>
            <a:r>
              <a:rPr b="1" lang="en">
                <a:latin typeface="Lato"/>
                <a:ea typeface="Lato"/>
                <a:cs typeface="Lato"/>
                <a:sym typeface="Lato"/>
              </a:rPr>
              <a:t>The slides are too small or  </a:t>
            </a:r>
            <a:endParaRPr b="1">
              <a:latin typeface="Lato"/>
              <a:ea typeface="Lato"/>
              <a:cs typeface="Lato"/>
              <a:sym typeface="Lato"/>
            </a:endParaRPr>
          </a:p>
          <a:p>
            <a:pPr indent="0" lvl="0" marL="0" rtl="0" algn="ctr">
              <a:spcBef>
                <a:spcPts val="0"/>
              </a:spcBef>
              <a:spcAft>
                <a:spcPts val="0"/>
              </a:spcAft>
              <a:buNone/>
            </a:pPr>
            <a:r>
              <a:rPr b="1" lang="en">
                <a:latin typeface="Lato"/>
                <a:ea typeface="Lato"/>
                <a:cs typeface="Lato"/>
                <a:sym typeface="Lato"/>
              </a:rPr>
              <a:t>too big.</a:t>
            </a:r>
            <a:endParaRPr b="1">
              <a:latin typeface="Lato"/>
              <a:ea typeface="Lato"/>
              <a:cs typeface="Lato"/>
              <a:sym typeface="Lato"/>
            </a:endParaRPr>
          </a:p>
          <a:p>
            <a:pPr indent="0" lvl="0" marL="0" rtl="0" algn="ctr">
              <a:spcBef>
                <a:spcPts val="0"/>
              </a:spcBef>
              <a:spcAft>
                <a:spcPts val="0"/>
              </a:spcAft>
              <a:buNone/>
            </a:pPr>
            <a:r>
              <a:t/>
            </a:r>
            <a:endParaRPr sz="800">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Click on the magnifying glass at the top of your screen to  zoom in and out.</a:t>
            </a:r>
            <a:endParaRPr sz="13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sp>
        <p:nvSpPr>
          <p:cNvPr id="85" name="Google Shape;85;p10"/>
          <p:cNvSpPr/>
          <p:nvPr/>
        </p:nvSpPr>
        <p:spPr>
          <a:xfrm>
            <a:off x="6688375" y="1057550"/>
            <a:ext cx="3108900" cy="28896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deleted something just now that I didn’t mean to.</a:t>
            </a:r>
            <a:endParaRPr b="1">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always use the undo button to bring back something you just deleted. </a:t>
            </a:r>
            <a:endParaRPr sz="13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sp>
        <p:nvSpPr>
          <p:cNvPr id="86" name="Google Shape;86;p10"/>
          <p:cNvSpPr/>
          <p:nvPr/>
        </p:nvSpPr>
        <p:spPr>
          <a:xfrm>
            <a:off x="255775" y="4181750"/>
            <a:ext cx="3108900" cy="31071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solidFill>
                  <a:srgbClr val="000000"/>
                </a:solidFill>
                <a:latin typeface="Lato"/>
                <a:ea typeface="Lato"/>
                <a:cs typeface="Lato"/>
                <a:sym typeface="Lato"/>
              </a:rPr>
              <a:t>I need to add a picture.</a:t>
            </a:r>
            <a:endParaRPr b="1">
              <a:solidFill>
                <a:srgbClr val="000000"/>
              </a:solidFill>
              <a:latin typeface="Lato"/>
              <a:ea typeface="Lato"/>
              <a:cs typeface="Lato"/>
              <a:sym typeface="Lato"/>
            </a:endParaRPr>
          </a:p>
          <a:p>
            <a:pPr indent="0" lvl="0" marL="0" rtl="0" algn="l">
              <a:spcBef>
                <a:spcPts val="0"/>
              </a:spcBef>
              <a:spcAft>
                <a:spcPts val="0"/>
              </a:spcAft>
              <a:buNone/>
            </a:pPr>
            <a:r>
              <a:t/>
            </a:r>
            <a:endParaRPr>
              <a:solidFill>
                <a:srgbClr val="000000"/>
              </a:solidFill>
              <a:latin typeface="Lato"/>
              <a:ea typeface="Lato"/>
              <a:cs typeface="Lato"/>
              <a:sym typeface="Lato"/>
            </a:endParaRPr>
          </a:p>
          <a:p>
            <a:pPr indent="0" lvl="0" marL="0" rtl="0" algn="ctr">
              <a:spcBef>
                <a:spcPts val="0"/>
              </a:spcBef>
              <a:spcAft>
                <a:spcPts val="0"/>
              </a:spcAft>
              <a:buNone/>
            </a:pPr>
            <a:r>
              <a:rPr lang="en" sz="1300">
                <a:solidFill>
                  <a:srgbClr val="000000"/>
                </a:solidFill>
                <a:latin typeface="Lato"/>
                <a:ea typeface="Lato"/>
                <a:cs typeface="Lato"/>
                <a:sym typeface="Lato"/>
              </a:rPr>
              <a:t>At the top of your screen, click Insert —&gt; Image and then you can upload it from your computer or use the camera to take a picture.</a:t>
            </a:r>
            <a:endParaRPr sz="1300">
              <a:solidFill>
                <a:srgbClr val="000000"/>
              </a:solidFill>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p:txBody>
      </p:sp>
      <p:sp>
        <p:nvSpPr>
          <p:cNvPr id="87" name="Google Shape;87;p10"/>
          <p:cNvSpPr/>
          <p:nvPr/>
        </p:nvSpPr>
        <p:spPr>
          <a:xfrm>
            <a:off x="3472075" y="4181750"/>
            <a:ext cx="3108900" cy="31071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need to drag and drop something. </a:t>
            </a:r>
            <a:endParaRPr b="1">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Click on the shape and hold down while moving your fingers to drag the shape wherever you want it to go.</a:t>
            </a:r>
            <a:endParaRPr sz="1300">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sp>
        <p:nvSpPr>
          <p:cNvPr id="88" name="Google Shape;88;p10"/>
          <p:cNvSpPr/>
          <p:nvPr/>
        </p:nvSpPr>
        <p:spPr>
          <a:xfrm>
            <a:off x="6688375" y="4181750"/>
            <a:ext cx="3108900" cy="31071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need to add a shape.</a:t>
            </a:r>
            <a:endParaRPr b="1">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Click on the shapes icon at the top of your screen. Choose the shape you want, then add it to the slide.</a:t>
            </a:r>
            <a:endParaRPr sz="13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pic>
        <p:nvPicPr>
          <p:cNvPr id="89" name="Google Shape;89;p10"/>
          <p:cNvPicPr preferRelativeResize="0"/>
          <p:nvPr/>
        </p:nvPicPr>
        <p:blipFill>
          <a:blip r:embed="rId2">
            <a:alphaModFix/>
          </a:blip>
          <a:stretch>
            <a:fillRect/>
          </a:stretch>
        </p:blipFill>
        <p:spPr>
          <a:xfrm>
            <a:off x="6904950" y="2774463"/>
            <a:ext cx="2675775" cy="758375"/>
          </a:xfrm>
          <a:prstGeom prst="rect">
            <a:avLst/>
          </a:prstGeom>
          <a:noFill/>
          <a:ln>
            <a:noFill/>
          </a:ln>
        </p:spPr>
      </p:pic>
      <p:pic>
        <p:nvPicPr>
          <p:cNvPr id="90" name="Google Shape;90;p10"/>
          <p:cNvPicPr preferRelativeResize="0"/>
          <p:nvPr/>
        </p:nvPicPr>
        <p:blipFill>
          <a:blip r:embed="rId3">
            <a:alphaModFix/>
          </a:blip>
          <a:stretch>
            <a:fillRect/>
          </a:stretch>
        </p:blipFill>
        <p:spPr>
          <a:xfrm>
            <a:off x="472325" y="5621425"/>
            <a:ext cx="2675775" cy="1591215"/>
          </a:xfrm>
          <a:prstGeom prst="rect">
            <a:avLst/>
          </a:prstGeom>
          <a:noFill/>
          <a:ln>
            <a:noFill/>
          </a:ln>
        </p:spPr>
      </p:pic>
      <p:pic>
        <p:nvPicPr>
          <p:cNvPr id="91" name="Google Shape;91;p10"/>
          <p:cNvPicPr preferRelativeResize="0"/>
          <p:nvPr/>
        </p:nvPicPr>
        <p:blipFill rotWithShape="1">
          <a:blip r:embed="rId4">
            <a:alphaModFix/>
          </a:blip>
          <a:srcRect b="31422" l="0" r="62518" t="0"/>
          <a:stretch/>
        </p:blipFill>
        <p:spPr>
          <a:xfrm>
            <a:off x="7499175" y="5521750"/>
            <a:ext cx="1374184" cy="1397575"/>
          </a:xfrm>
          <a:prstGeom prst="rect">
            <a:avLst/>
          </a:prstGeom>
          <a:noFill/>
          <a:ln>
            <a:noFill/>
          </a:ln>
        </p:spPr>
      </p:pic>
      <p:pic>
        <p:nvPicPr>
          <p:cNvPr id="92" name="Google Shape;92;p10"/>
          <p:cNvPicPr preferRelativeResize="0"/>
          <p:nvPr/>
        </p:nvPicPr>
        <p:blipFill rotWithShape="1">
          <a:blip r:embed="rId5">
            <a:alphaModFix/>
          </a:blip>
          <a:srcRect b="5455" l="0" r="25054" t="0"/>
          <a:stretch/>
        </p:blipFill>
        <p:spPr>
          <a:xfrm>
            <a:off x="789425" y="2642575"/>
            <a:ext cx="2041575" cy="954550"/>
          </a:xfrm>
          <a:prstGeom prst="rect">
            <a:avLst/>
          </a:prstGeom>
          <a:noFill/>
          <a:ln>
            <a:noFill/>
          </a:ln>
        </p:spPr>
      </p:pic>
      <p:pic>
        <p:nvPicPr>
          <p:cNvPr id="93" name="Google Shape;93;p10"/>
          <p:cNvPicPr preferRelativeResize="0"/>
          <p:nvPr/>
        </p:nvPicPr>
        <p:blipFill>
          <a:blip r:embed="rId6">
            <a:alphaModFix/>
          </a:blip>
          <a:stretch>
            <a:fillRect/>
          </a:stretch>
        </p:blipFill>
        <p:spPr>
          <a:xfrm>
            <a:off x="4299125" y="2209625"/>
            <a:ext cx="1657300" cy="1648932"/>
          </a:xfrm>
          <a:prstGeom prst="rect">
            <a:avLst/>
          </a:prstGeom>
          <a:noFill/>
          <a:ln>
            <a:noFill/>
          </a:ln>
        </p:spPr>
      </p:pic>
      <p:pic>
        <p:nvPicPr>
          <p:cNvPr id="94" name="Google Shape;94;p10"/>
          <p:cNvPicPr preferRelativeResize="0"/>
          <p:nvPr/>
        </p:nvPicPr>
        <p:blipFill rotWithShape="1">
          <a:blip r:embed="rId7">
            <a:alphaModFix/>
          </a:blip>
          <a:srcRect b="238" l="0" r="0" t="228"/>
          <a:stretch/>
        </p:blipFill>
        <p:spPr>
          <a:xfrm>
            <a:off x="3688637" y="5935587"/>
            <a:ext cx="2675776" cy="1065346"/>
          </a:xfrm>
          <a:prstGeom prst="rect">
            <a:avLst/>
          </a:prstGeom>
          <a:noFill/>
          <a:ln>
            <a:noFill/>
          </a:ln>
        </p:spPr>
      </p:pic>
      <p:sp>
        <p:nvSpPr>
          <p:cNvPr id="95" name="Google Shape;95;p10"/>
          <p:cNvSpPr/>
          <p:nvPr/>
        </p:nvSpPr>
        <p:spPr>
          <a:xfrm>
            <a:off x="2178050" y="169100"/>
            <a:ext cx="7696200" cy="659100"/>
          </a:xfrm>
          <a:prstGeom prst="wedgeRoundRectCallout">
            <a:avLst>
              <a:gd fmla="val -20833" name="adj1"/>
              <a:gd fmla="val 62500" name="adj2"/>
              <a:gd fmla="val 0" name="adj3"/>
            </a:avLst>
          </a:prstGeom>
          <a:solidFill>
            <a:srgbClr val="9A258F"/>
          </a:solidFill>
          <a:ln cap="flat" cmpd="sng" w="9525">
            <a:solidFill>
              <a:srgbClr val="59595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chemeClr val="lt1"/>
                </a:solidFill>
                <a:latin typeface="Lato"/>
                <a:ea typeface="Lato"/>
                <a:cs typeface="Lato"/>
                <a:sym typeface="Lato"/>
              </a:rPr>
              <a:t>Need Help With Completing Your Slides?</a:t>
            </a:r>
            <a:endParaRPr b="1" sz="3200">
              <a:solidFill>
                <a:schemeClr val="lt1"/>
              </a:solidFill>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ubik"/>
              <a:buNone/>
              <a:defRPr sz="2800">
                <a:latin typeface="Rubik"/>
                <a:ea typeface="Rubik"/>
                <a:cs typeface="Rubik"/>
                <a:sym typeface="Rubik"/>
              </a:defRPr>
            </a:lvl1pPr>
            <a:lvl2pPr lvl="1">
              <a:spcBef>
                <a:spcPts val="0"/>
              </a:spcBef>
              <a:spcAft>
                <a:spcPts val="0"/>
              </a:spcAft>
              <a:buSzPts val="2800"/>
              <a:buFont typeface="Rubik"/>
              <a:buNone/>
              <a:defRPr sz="2800">
                <a:latin typeface="Rubik"/>
                <a:ea typeface="Rubik"/>
                <a:cs typeface="Rubik"/>
                <a:sym typeface="Rubik"/>
              </a:defRPr>
            </a:lvl2pPr>
            <a:lvl3pPr lvl="2">
              <a:spcBef>
                <a:spcPts val="0"/>
              </a:spcBef>
              <a:spcAft>
                <a:spcPts val="0"/>
              </a:spcAft>
              <a:buSzPts val="2800"/>
              <a:buFont typeface="Rubik"/>
              <a:buNone/>
              <a:defRPr sz="2800">
                <a:latin typeface="Rubik"/>
                <a:ea typeface="Rubik"/>
                <a:cs typeface="Rubik"/>
                <a:sym typeface="Rubik"/>
              </a:defRPr>
            </a:lvl3pPr>
            <a:lvl4pPr lvl="3">
              <a:spcBef>
                <a:spcPts val="0"/>
              </a:spcBef>
              <a:spcAft>
                <a:spcPts val="0"/>
              </a:spcAft>
              <a:buSzPts val="2800"/>
              <a:buFont typeface="Rubik"/>
              <a:buNone/>
              <a:defRPr sz="2800">
                <a:latin typeface="Rubik"/>
                <a:ea typeface="Rubik"/>
                <a:cs typeface="Rubik"/>
                <a:sym typeface="Rubik"/>
              </a:defRPr>
            </a:lvl4pPr>
            <a:lvl5pPr lvl="4">
              <a:spcBef>
                <a:spcPts val="0"/>
              </a:spcBef>
              <a:spcAft>
                <a:spcPts val="0"/>
              </a:spcAft>
              <a:buSzPts val="2800"/>
              <a:buFont typeface="Rubik"/>
              <a:buNone/>
              <a:defRPr sz="2800">
                <a:latin typeface="Rubik"/>
                <a:ea typeface="Rubik"/>
                <a:cs typeface="Rubik"/>
                <a:sym typeface="Rubik"/>
              </a:defRPr>
            </a:lvl5pPr>
            <a:lvl6pPr lvl="5">
              <a:spcBef>
                <a:spcPts val="0"/>
              </a:spcBef>
              <a:spcAft>
                <a:spcPts val="0"/>
              </a:spcAft>
              <a:buSzPts val="2800"/>
              <a:buFont typeface="Rubik"/>
              <a:buNone/>
              <a:defRPr sz="2800">
                <a:latin typeface="Rubik"/>
                <a:ea typeface="Rubik"/>
                <a:cs typeface="Rubik"/>
                <a:sym typeface="Rubik"/>
              </a:defRPr>
            </a:lvl6pPr>
            <a:lvl7pPr lvl="6">
              <a:spcBef>
                <a:spcPts val="0"/>
              </a:spcBef>
              <a:spcAft>
                <a:spcPts val="0"/>
              </a:spcAft>
              <a:buSzPts val="2800"/>
              <a:buFont typeface="Rubik"/>
              <a:buNone/>
              <a:defRPr sz="2800">
                <a:latin typeface="Rubik"/>
                <a:ea typeface="Rubik"/>
                <a:cs typeface="Rubik"/>
                <a:sym typeface="Rubik"/>
              </a:defRPr>
            </a:lvl7pPr>
            <a:lvl8pPr lvl="7">
              <a:spcBef>
                <a:spcPts val="0"/>
              </a:spcBef>
              <a:spcAft>
                <a:spcPts val="0"/>
              </a:spcAft>
              <a:buSzPts val="2800"/>
              <a:buFont typeface="Rubik"/>
              <a:buNone/>
              <a:defRPr sz="2800">
                <a:latin typeface="Rubik"/>
                <a:ea typeface="Rubik"/>
                <a:cs typeface="Rubik"/>
                <a:sym typeface="Rubik"/>
              </a:defRPr>
            </a:lvl8pPr>
            <a:lvl9pPr lvl="8">
              <a:spcBef>
                <a:spcPts val="0"/>
              </a:spcBef>
              <a:spcAft>
                <a:spcPts val="0"/>
              </a:spcAft>
              <a:buSzPts val="2800"/>
              <a:buFont typeface="Rubik"/>
              <a:buNone/>
              <a:defRPr sz="2800">
                <a:latin typeface="Rubik"/>
                <a:ea typeface="Rubik"/>
                <a:cs typeface="Rubik"/>
                <a:sym typeface="Rubik"/>
              </a:defRPr>
            </a:lvl9pPr>
          </a:lstStyle>
          <a:p/>
        </p:txBody>
      </p:sp>
      <p:sp>
        <p:nvSpPr>
          <p:cNvPr id="7" name="Google Shape;7;p1"/>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Rubik"/>
              <a:buChar char="●"/>
              <a:defRPr sz="1800">
                <a:latin typeface="Rubik"/>
                <a:ea typeface="Rubik"/>
                <a:cs typeface="Rubik"/>
                <a:sym typeface="Rubik"/>
              </a:defRPr>
            </a:lvl1pPr>
            <a:lvl2pPr indent="-317500" lvl="1" marL="914400">
              <a:lnSpc>
                <a:spcPct val="115000"/>
              </a:lnSpc>
              <a:spcBef>
                <a:spcPts val="1600"/>
              </a:spcBef>
              <a:spcAft>
                <a:spcPts val="0"/>
              </a:spcAft>
              <a:buSzPts val="1400"/>
              <a:buFont typeface="Rubik"/>
              <a:buChar char="○"/>
              <a:defRPr>
                <a:latin typeface="Rubik"/>
                <a:ea typeface="Rubik"/>
                <a:cs typeface="Rubik"/>
                <a:sym typeface="Rubik"/>
              </a:defRPr>
            </a:lvl2pPr>
            <a:lvl3pPr indent="-317500" lvl="2" marL="1371600">
              <a:lnSpc>
                <a:spcPct val="115000"/>
              </a:lnSpc>
              <a:spcBef>
                <a:spcPts val="1600"/>
              </a:spcBef>
              <a:spcAft>
                <a:spcPts val="0"/>
              </a:spcAft>
              <a:buSzPts val="1400"/>
              <a:buFont typeface="Rubik"/>
              <a:buChar char="■"/>
              <a:defRPr>
                <a:latin typeface="Rubik"/>
                <a:ea typeface="Rubik"/>
                <a:cs typeface="Rubik"/>
                <a:sym typeface="Rubik"/>
              </a:defRPr>
            </a:lvl3pPr>
            <a:lvl4pPr indent="-317500" lvl="3" marL="1828800">
              <a:lnSpc>
                <a:spcPct val="115000"/>
              </a:lnSpc>
              <a:spcBef>
                <a:spcPts val="1600"/>
              </a:spcBef>
              <a:spcAft>
                <a:spcPts val="0"/>
              </a:spcAft>
              <a:buSzPts val="1400"/>
              <a:buFont typeface="Rubik"/>
              <a:buChar char="●"/>
              <a:defRPr>
                <a:latin typeface="Rubik"/>
                <a:ea typeface="Rubik"/>
                <a:cs typeface="Rubik"/>
                <a:sym typeface="Rubik"/>
              </a:defRPr>
            </a:lvl4pPr>
            <a:lvl5pPr indent="-317500" lvl="4" marL="2286000">
              <a:lnSpc>
                <a:spcPct val="115000"/>
              </a:lnSpc>
              <a:spcBef>
                <a:spcPts val="1600"/>
              </a:spcBef>
              <a:spcAft>
                <a:spcPts val="0"/>
              </a:spcAft>
              <a:buSzPts val="1400"/>
              <a:buFont typeface="Rubik"/>
              <a:buChar char="○"/>
              <a:defRPr>
                <a:latin typeface="Rubik"/>
                <a:ea typeface="Rubik"/>
                <a:cs typeface="Rubik"/>
                <a:sym typeface="Rubik"/>
              </a:defRPr>
            </a:lvl5pPr>
            <a:lvl6pPr indent="-317500" lvl="5" marL="2743200">
              <a:lnSpc>
                <a:spcPct val="115000"/>
              </a:lnSpc>
              <a:spcBef>
                <a:spcPts val="1600"/>
              </a:spcBef>
              <a:spcAft>
                <a:spcPts val="0"/>
              </a:spcAft>
              <a:buSzPts val="1400"/>
              <a:buFont typeface="Rubik"/>
              <a:buChar char="■"/>
              <a:defRPr>
                <a:latin typeface="Rubik"/>
                <a:ea typeface="Rubik"/>
                <a:cs typeface="Rubik"/>
                <a:sym typeface="Rubik"/>
              </a:defRPr>
            </a:lvl6pPr>
            <a:lvl7pPr indent="-317500" lvl="6" marL="3200400">
              <a:lnSpc>
                <a:spcPct val="115000"/>
              </a:lnSpc>
              <a:spcBef>
                <a:spcPts val="1600"/>
              </a:spcBef>
              <a:spcAft>
                <a:spcPts val="0"/>
              </a:spcAft>
              <a:buSzPts val="1400"/>
              <a:buFont typeface="Rubik"/>
              <a:buChar char="●"/>
              <a:defRPr>
                <a:latin typeface="Rubik"/>
                <a:ea typeface="Rubik"/>
                <a:cs typeface="Rubik"/>
                <a:sym typeface="Rubik"/>
              </a:defRPr>
            </a:lvl7pPr>
            <a:lvl8pPr indent="-317500" lvl="7" marL="3657600">
              <a:lnSpc>
                <a:spcPct val="115000"/>
              </a:lnSpc>
              <a:spcBef>
                <a:spcPts val="1600"/>
              </a:spcBef>
              <a:spcAft>
                <a:spcPts val="0"/>
              </a:spcAft>
              <a:buSzPts val="1400"/>
              <a:buFont typeface="Rubik"/>
              <a:buChar char="○"/>
              <a:defRPr>
                <a:latin typeface="Rubik"/>
                <a:ea typeface="Rubik"/>
                <a:cs typeface="Rubik"/>
                <a:sym typeface="Rubik"/>
              </a:defRPr>
            </a:lvl8pPr>
            <a:lvl9pPr indent="-317500" lvl="8" marL="4114800">
              <a:lnSpc>
                <a:spcPct val="115000"/>
              </a:lnSpc>
              <a:spcBef>
                <a:spcPts val="1600"/>
              </a:spcBef>
              <a:spcAft>
                <a:spcPts val="1600"/>
              </a:spcAft>
              <a:buSzPts val="1400"/>
              <a:buFont typeface="Rubik"/>
              <a:buChar char="■"/>
              <a:defRPr>
                <a:latin typeface="Rubik"/>
                <a:ea typeface="Rubik"/>
                <a:cs typeface="Rubik"/>
                <a:sym typeface="Rubik"/>
              </a:defRPr>
            </a:lvl9pPr>
          </a:lstStyle>
          <a:p/>
        </p:txBody>
      </p:sp>
      <p:sp>
        <p:nvSpPr>
          <p:cNvPr id="8" name="Google Shape;8;p1"/>
          <p:cNvSpPr txBox="1"/>
          <p:nvPr/>
        </p:nvSpPr>
        <p:spPr>
          <a:xfrm>
            <a:off x="-25400" y="7452350"/>
            <a:ext cx="10083900" cy="320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800">
                <a:latin typeface="Rubik"/>
                <a:ea typeface="Rubik"/>
                <a:cs typeface="Rubik"/>
                <a:sym typeface="Rubik"/>
              </a:rPr>
              <a:t>SCHOLASTIC MATH</a:t>
            </a:r>
            <a:r>
              <a:rPr lang="en" sz="800">
                <a:latin typeface="Rubik"/>
                <a:ea typeface="Rubik"/>
                <a:cs typeface="Rubik"/>
                <a:sym typeface="Rubik"/>
              </a:rPr>
              <a:t>  / </a:t>
            </a:r>
            <a:r>
              <a:rPr lang="en" sz="800">
                <a:solidFill>
                  <a:schemeClr val="dk1"/>
                </a:solidFill>
                <a:latin typeface="Rubik"/>
                <a:ea typeface="Rubik"/>
                <a:cs typeface="Rubik"/>
                <a:sym typeface="Rubik"/>
              </a:rPr>
              <a:t>LEARNING JOURNEY</a:t>
            </a:r>
            <a:endParaRPr sz="800">
              <a:latin typeface="Rubik"/>
              <a:ea typeface="Rubik"/>
              <a:cs typeface="Rubik"/>
              <a:sym typeface="Rubik"/>
            </a:endParaRPr>
          </a:p>
          <a:p>
            <a:pPr indent="0" lvl="0" marL="0" rtl="0" algn="r">
              <a:spcBef>
                <a:spcPts val="0"/>
              </a:spcBef>
              <a:spcAft>
                <a:spcPts val="0"/>
              </a:spcAft>
              <a:buNone/>
            </a:pPr>
            <a:r>
              <a:t/>
            </a:r>
            <a:endParaRPr sz="800">
              <a:latin typeface="Rubik"/>
              <a:ea typeface="Rubik"/>
              <a:cs typeface="Rubik"/>
              <a:sym typeface="Rubik"/>
            </a:endParaRPr>
          </a:p>
        </p:txBody>
      </p:sp>
      <p:pic>
        <p:nvPicPr>
          <p:cNvPr id="9" name="Google Shape;9;p1"/>
          <p:cNvPicPr preferRelativeResize="0"/>
          <p:nvPr/>
        </p:nvPicPr>
        <p:blipFill>
          <a:blip r:embed="rId1">
            <a:alphaModFix/>
          </a:blip>
          <a:stretch>
            <a:fillRect/>
          </a:stretch>
        </p:blipFill>
        <p:spPr>
          <a:xfrm>
            <a:off x="0" y="-2"/>
            <a:ext cx="10058400" cy="1060704"/>
          </a:xfrm>
          <a:prstGeom prst="rect">
            <a:avLst/>
          </a:prstGeom>
          <a:noFill/>
          <a:ln>
            <a:noFill/>
          </a:ln>
        </p:spPr>
      </p:pic>
      <p:sp>
        <p:nvSpPr>
          <p:cNvPr id="10" name="Google Shape;10;p1"/>
          <p:cNvSpPr txBox="1"/>
          <p:nvPr/>
        </p:nvSpPr>
        <p:spPr>
          <a:xfrm rot="-5400000">
            <a:off x="7626025" y="4809810"/>
            <a:ext cx="45897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latin typeface="Rubik"/>
                <a:ea typeface="Rubik"/>
                <a:cs typeface="Rubik"/>
                <a:sym typeface="Rubik"/>
              </a:rPr>
              <a:t>©2022 by Scholastic Inc. All rights reserved. Permission granted to teachers and subscribers to make copies of this file to distribute to their students. Scholastic is not responsible for any edits to these materials made by educators or their students. IMAGES: Provider/Shutterstock.</a:t>
            </a:r>
            <a:endParaRPr sz="500">
              <a:latin typeface="Rubik"/>
              <a:ea typeface="Rubik"/>
              <a:cs typeface="Rubik"/>
              <a:sym typeface="Rubik"/>
            </a:endParaRPr>
          </a:p>
        </p:txBody>
      </p:sp>
      <p:sp>
        <p:nvSpPr>
          <p:cNvPr id="11" name="Google Shape;11;p1"/>
          <p:cNvSpPr/>
          <p:nvPr/>
        </p:nvSpPr>
        <p:spPr>
          <a:xfrm>
            <a:off x="4427700" y="7452350"/>
            <a:ext cx="1203000" cy="284400"/>
          </a:xfrm>
          <a:prstGeom prst="wedgeRoundRectCallout">
            <a:avLst>
              <a:gd fmla="val -20833" name="adj1"/>
              <a:gd fmla="val 62500" name="adj2"/>
              <a:gd fmla="val 0" name="adj3"/>
            </a:avLst>
          </a:prstGeom>
          <a:solidFill>
            <a:srgbClr val="9A258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Slides Help</a:t>
            </a:r>
            <a:endParaRPr b="1">
              <a:solidFill>
                <a:srgbClr val="FFFFFF"/>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ppt/slides/slide4.xml"/><Relationship Id="rId10" Type="http://schemas.openxmlformats.org/officeDocument/2006/relationships/slide" Target="/ppt/slides/slide3.xml"/><Relationship Id="rId13" Type="http://schemas.openxmlformats.org/officeDocument/2006/relationships/slide" Target="/ppt/slides/slide6.xml"/><Relationship Id="rId12" Type="http://schemas.openxmlformats.org/officeDocument/2006/relationships/slide" Target="/ppt/slides/slide5.xml"/><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slide" Target="/ppt/slides/slide2.xml"/><Relationship Id="rId4" Type="http://schemas.openxmlformats.org/officeDocument/2006/relationships/slide" Target="/ppt/slides/slide4.xml"/><Relationship Id="rId9" Type="http://schemas.openxmlformats.org/officeDocument/2006/relationships/slide" Target="/ppt/slides/slide2.xml"/><Relationship Id="rId14" Type="http://schemas.openxmlformats.org/officeDocument/2006/relationships/slide" Target="/ppt/slides/slide7.xml"/><Relationship Id="rId5" Type="http://schemas.openxmlformats.org/officeDocument/2006/relationships/slide" Target="/ppt/slides/slide3.xml"/><Relationship Id="rId6" Type="http://schemas.openxmlformats.org/officeDocument/2006/relationships/slide" Target="/ppt/slides/slide5.xml"/><Relationship Id="rId7" Type="http://schemas.openxmlformats.org/officeDocument/2006/relationships/slide" Target="/ppt/slides/slide6.xml"/><Relationship Id="rId8" Type="http://schemas.openxmlformats.org/officeDocument/2006/relationships/slide" Target="/ppt/slid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nationsonline.org/maps/USA/Washington_map.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math.scholastic.com/issues/2021-22/050122/lemonade.html?share-video=dee3095ce14c41c9bd1f1cec31cd181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math.scholastic.com/issues/2021-22/050122/lemonade.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math.scholastic.com/issues/2021-22/050122/lemonade.html" TargetMode="External"/><Relationship Id="rId4" Type="http://schemas.openxmlformats.org/officeDocument/2006/relationships/hyperlink" Target="https://math.scholastic.com/issues/2021-22/050122/lemonade.html?share-video=a4bd904ebdf64b3a9b50e9d8324a259b"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hyperlink" Target="https://support.google.com/docs/answer/9744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2"/>
          <p:cNvSpPr txBox="1"/>
          <p:nvPr>
            <p:ph idx="1" type="body"/>
          </p:nvPr>
        </p:nvSpPr>
        <p:spPr>
          <a:xfrm>
            <a:off x="5234475" y="333906"/>
            <a:ext cx="4692300" cy="319800"/>
          </a:xfrm>
          <a:prstGeom prst="rect">
            <a:avLst/>
          </a:prstGeom>
        </p:spPr>
        <p:txBody>
          <a:bodyPr anchorCtr="0" anchor="t" bIns="91425" lIns="91425" spcFirstLastPara="1" rIns="91425" wrap="square" tIns="27425">
            <a:noAutofit/>
          </a:bodyPr>
          <a:lstStyle/>
          <a:p>
            <a:pPr indent="0" lvl="0" marL="0" rtl="0" algn="l">
              <a:spcBef>
                <a:spcPts val="0"/>
              </a:spcBef>
              <a:spcAft>
                <a:spcPts val="1600"/>
              </a:spcAft>
              <a:buNone/>
            </a:pPr>
            <a:r>
              <a:t/>
            </a:r>
            <a:endParaRPr/>
          </a:p>
        </p:txBody>
      </p:sp>
      <p:sp>
        <p:nvSpPr>
          <p:cNvPr id="102" name="Google Shape;102;p12"/>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103" name="Google Shape;103;p12">
            <a:hlinkClick action="ppaction://hlinksldjump" r:id="rId3"/>
          </p:cNvPr>
          <p:cNvSpPr/>
          <p:nvPr/>
        </p:nvSpPr>
        <p:spPr>
          <a:xfrm>
            <a:off x="358250" y="388177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2">
            <a:hlinkClick action="ppaction://hlinksldjump" r:id="rId4"/>
          </p:cNvPr>
          <p:cNvSpPr/>
          <p:nvPr/>
        </p:nvSpPr>
        <p:spPr>
          <a:xfrm>
            <a:off x="358250" y="433012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2">
            <a:hlinkClick action="ppaction://hlinksldjump" r:id="rId5"/>
          </p:cNvPr>
          <p:cNvSpPr/>
          <p:nvPr/>
        </p:nvSpPr>
        <p:spPr>
          <a:xfrm>
            <a:off x="358250" y="477847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2">
            <a:hlinkClick action="ppaction://hlinksldjump" r:id="rId6"/>
          </p:cNvPr>
          <p:cNvSpPr/>
          <p:nvPr/>
        </p:nvSpPr>
        <p:spPr>
          <a:xfrm>
            <a:off x="358250" y="522682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2">
            <a:hlinkClick action="ppaction://hlinksldjump" r:id="rId7"/>
          </p:cNvPr>
          <p:cNvSpPr/>
          <p:nvPr/>
        </p:nvSpPr>
        <p:spPr>
          <a:xfrm>
            <a:off x="358250" y="5668863"/>
            <a:ext cx="2788200" cy="585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2">
            <a:hlinkClick action="ppaction://hlinksldjump" r:id="rId8"/>
          </p:cNvPr>
          <p:cNvSpPr/>
          <p:nvPr/>
        </p:nvSpPr>
        <p:spPr>
          <a:xfrm>
            <a:off x="358250" y="637642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2">
            <a:hlinkClick action="ppaction://hlinksldjump" r:id="rId9"/>
          </p:cNvPr>
          <p:cNvSpPr/>
          <p:nvPr/>
        </p:nvSpPr>
        <p:spPr>
          <a:xfrm>
            <a:off x="378075" y="3784425"/>
            <a:ext cx="2533800" cy="431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2">
            <a:hlinkClick action="ppaction://hlinksldjump" r:id="rId10"/>
          </p:cNvPr>
          <p:cNvSpPr/>
          <p:nvPr/>
        </p:nvSpPr>
        <p:spPr>
          <a:xfrm>
            <a:off x="378075" y="4215825"/>
            <a:ext cx="2533800" cy="431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2">
            <a:hlinkClick action="ppaction://hlinksldjump" r:id="rId11"/>
          </p:cNvPr>
          <p:cNvSpPr/>
          <p:nvPr/>
        </p:nvSpPr>
        <p:spPr>
          <a:xfrm>
            <a:off x="378075" y="4729750"/>
            <a:ext cx="2533800" cy="431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2">
            <a:hlinkClick action="ppaction://hlinksldjump" r:id="rId12"/>
          </p:cNvPr>
          <p:cNvSpPr/>
          <p:nvPr/>
        </p:nvSpPr>
        <p:spPr>
          <a:xfrm>
            <a:off x="378075" y="5124150"/>
            <a:ext cx="2533800" cy="431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2">
            <a:hlinkClick action="ppaction://hlinksldjump" r:id="rId13"/>
          </p:cNvPr>
          <p:cNvSpPr/>
          <p:nvPr/>
        </p:nvSpPr>
        <p:spPr>
          <a:xfrm>
            <a:off x="378075" y="5643500"/>
            <a:ext cx="2019900" cy="575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2">
            <a:hlinkClick action="ppaction://hlinksldjump" r:id="rId14"/>
          </p:cNvPr>
          <p:cNvSpPr/>
          <p:nvPr/>
        </p:nvSpPr>
        <p:spPr>
          <a:xfrm>
            <a:off x="378075" y="6306838"/>
            <a:ext cx="2533800" cy="431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2">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3"/>
          <p:cNvSpPr txBox="1"/>
          <p:nvPr>
            <p:ph type="title"/>
          </p:nvPr>
        </p:nvSpPr>
        <p:spPr>
          <a:xfrm>
            <a:off x="0" y="7452525"/>
            <a:ext cx="72651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 THINK AND CONNECT</a:t>
            </a:r>
            <a:endParaRPr/>
          </a:p>
        </p:txBody>
      </p:sp>
      <p:sp>
        <p:nvSpPr>
          <p:cNvPr id="121" name="Google Shape;121;p13">
            <a:hlinkClick r:id="rId3"/>
          </p:cNvPr>
          <p:cNvSpPr/>
          <p:nvPr/>
        </p:nvSpPr>
        <p:spPr>
          <a:xfrm>
            <a:off x="1985275" y="2087975"/>
            <a:ext cx="1537800" cy="31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txBox="1"/>
          <p:nvPr>
            <p:ph idx="1" type="body"/>
          </p:nvPr>
        </p:nvSpPr>
        <p:spPr>
          <a:xfrm>
            <a:off x="370350" y="6333000"/>
            <a:ext cx="9317700" cy="883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4" name="Google Shape;124;p13"/>
          <p:cNvSpPr txBox="1"/>
          <p:nvPr>
            <p:ph idx="2" type="body"/>
          </p:nvPr>
        </p:nvSpPr>
        <p:spPr>
          <a:xfrm>
            <a:off x="231700" y="3492450"/>
            <a:ext cx="9317700" cy="787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5" name="Google Shape;125;p13"/>
          <p:cNvSpPr txBox="1"/>
          <p:nvPr>
            <p:ph idx="3" type="body"/>
          </p:nvPr>
        </p:nvSpPr>
        <p:spPr>
          <a:xfrm>
            <a:off x="231700" y="6365650"/>
            <a:ext cx="9317700" cy="787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6" name="Google Shape;126;p13"/>
          <p:cNvSpPr txBox="1"/>
          <p:nvPr>
            <p:ph idx="2" type="body"/>
          </p:nvPr>
        </p:nvSpPr>
        <p:spPr>
          <a:xfrm>
            <a:off x="288150" y="4851125"/>
            <a:ext cx="9317700" cy="787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4"/>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WATCH AND RESPOND</a:t>
            </a:r>
            <a:endParaRPr/>
          </a:p>
        </p:txBody>
      </p:sp>
      <p:sp>
        <p:nvSpPr>
          <p:cNvPr id="132" name="Google Shape;132;p14">
            <a:hlinkClick r:id="rId3"/>
          </p:cNvPr>
          <p:cNvSpPr/>
          <p:nvPr/>
        </p:nvSpPr>
        <p:spPr>
          <a:xfrm>
            <a:off x="2766000" y="1977700"/>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txBox="1"/>
          <p:nvPr>
            <p:ph idx="1" type="body"/>
          </p:nvPr>
        </p:nvSpPr>
        <p:spPr>
          <a:xfrm>
            <a:off x="5212075" y="3553500"/>
            <a:ext cx="4526400" cy="3728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5" name="Google Shape;135;p14"/>
          <p:cNvSpPr txBox="1"/>
          <p:nvPr>
            <p:ph idx="2" type="body"/>
          </p:nvPr>
        </p:nvSpPr>
        <p:spPr>
          <a:xfrm>
            <a:off x="389125" y="3246175"/>
            <a:ext cx="4456200" cy="1555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6" name="Google Shape;136;p14"/>
          <p:cNvSpPr txBox="1"/>
          <p:nvPr>
            <p:ph idx="3" type="body"/>
          </p:nvPr>
        </p:nvSpPr>
        <p:spPr>
          <a:xfrm>
            <a:off x="389125" y="5438875"/>
            <a:ext cx="4456200" cy="18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txBox="1"/>
          <p:nvPr>
            <p:ph idx="1" type="body"/>
          </p:nvPr>
        </p:nvSpPr>
        <p:spPr>
          <a:xfrm>
            <a:off x="368925" y="3886200"/>
            <a:ext cx="4443600" cy="3395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2" name="Google Shape;142;p15"/>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READ AND REFLECT</a:t>
            </a:r>
            <a:endParaRPr/>
          </a:p>
        </p:txBody>
      </p:sp>
      <p:sp>
        <p:nvSpPr>
          <p:cNvPr id="143" name="Google Shape;143;p15">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a:hlinkClick r:id="rId3"/>
          </p:cNvPr>
          <p:cNvSpPr/>
          <p:nvPr/>
        </p:nvSpPr>
        <p:spPr>
          <a:xfrm>
            <a:off x="2705575" y="1977700"/>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txBox="1"/>
          <p:nvPr>
            <p:ph idx="2" type="body"/>
          </p:nvPr>
        </p:nvSpPr>
        <p:spPr>
          <a:xfrm>
            <a:off x="5233450" y="4054950"/>
            <a:ext cx="4456200" cy="308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YOUR TURN</a:t>
            </a:r>
            <a:endParaRPr/>
          </a:p>
        </p:txBody>
      </p:sp>
      <p:sp>
        <p:nvSpPr>
          <p:cNvPr id="151" name="Google Shape;151;p16">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a:hlinkClick r:id="rId3"/>
          </p:cNvPr>
          <p:cNvSpPr/>
          <p:nvPr/>
        </p:nvSpPr>
        <p:spPr>
          <a:xfrm>
            <a:off x="6322725" y="1976375"/>
            <a:ext cx="10518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a:hlinkClick r:id="rId4"/>
          </p:cNvPr>
          <p:cNvSpPr/>
          <p:nvPr/>
        </p:nvSpPr>
        <p:spPr>
          <a:xfrm>
            <a:off x="2400000" y="2537075"/>
            <a:ext cx="4865100" cy="548700"/>
          </a:xfrm>
          <a:prstGeom prst="flowChartAlternateProcess">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2000">
                <a:solidFill>
                  <a:srgbClr val="000000"/>
                </a:solidFill>
                <a:latin typeface="Ubuntu"/>
                <a:ea typeface="Ubuntu"/>
                <a:cs typeface="Ubuntu"/>
                <a:sym typeface="Ubuntu"/>
              </a:rPr>
              <a:t>Need a hand? Watch this math </a:t>
            </a:r>
            <a:r>
              <a:rPr b="1" lang="en" sz="2000">
                <a:latin typeface="Ubuntu"/>
                <a:ea typeface="Ubuntu"/>
                <a:cs typeface="Ubuntu"/>
                <a:sym typeface="Ubuntu"/>
              </a:rPr>
              <a:t>v</a:t>
            </a:r>
            <a:r>
              <a:rPr b="1" lang="en" sz="2000">
                <a:solidFill>
                  <a:srgbClr val="000000"/>
                </a:solidFill>
                <a:latin typeface="Ubuntu"/>
                <a:ea typeface="Ubuntu"/>
                <a:cs typeface="Ubuntu"/>
                <a:sym typeface="Ubuntu"/>
              </a:rPr>
              <a:t>ideo!</a:t>
            </a:r>
            <a:endParaRPr b="1" sz="2000">
              <a:latin typeface="Ubuntu"/>
              <a:ea typeface="Ubuntu"/>
              <a:cs typeface="Ubuntu"/>
              <a:sym typeface="Ubuntu"/>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CONTINUE YOUR LEARNING</a:t>
            </a:r>
            <a:endParaRPr/>
          </a:p>
        </p:txBody>
      </p:sp>
      <p:sp>
        <p:nvSpPr>
          <p:cNvPr id="159" name="Google Shape;159;p17">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txBox="1"/>
          <p:nvPr>
            <p:ph idx="1" type="body"/>
          </p:nvPr>
        </p:nvSpPr>
        <p:spPr>
          <a:xfrm>
            <a:off x="320050" y="2654800"/>
            <a:ext cx="4526400" cy="464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65" name="Google Shape;165;p18"/>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 SHARE AND SHOW</a:t>
            </a:r>
            <a:endParaRPr/>
          </a:p>
        </p:txBody>
      </p:sp>
      <p:sp>
        <p:nvSpPr>
          <p:cNvPr id="166" name="Google Shape;166;p18">
            <a:hlinkClick r:id="rId3"/>
          </p:cNvPr>
          <p:cNvSpPr/>
          <p:nvPr/>
        </p:nvSpPr>
        <p:spPr>
          <a:xfrm>
            <a:off x="9052525" y="2807200"/>
            <a:ext cx="640800" cy="6018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8">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A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